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sldIdLst>
    <p:sldId id="270" r:id="rId2"/>
    <p:sldId id="266" r:id="rId3"/>
    <p:sldId id="267" r:id="rId4"/>
    <p:sldId id="258" r:id="rId5"/>
    <p:sldId id="259" r:id="rId6"/>
    <p:sldId id="265" r:id="rId7"/>
    <p:sldId id="269" r:id="rId8"/>
    <p:sldId id="261" r:id="rId9"/>
    <p:sldId id="260" r:id="rId10"/>
    <p:sldId id="262" r:id="rId11"/>
    <p:sldId id="263" r:id="rId12"/>
    <p:sldId id="264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9193"/>
    <a:srgbClr val="FFFD78"/>
    <a:srgbClr val="001B36"/>
    <a:srgbClr val="000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1888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00E4-5DA4-EA4A-BA2B-A835DE78629C}" type="datetimeFigureOut">
              <a:rPr lang="en-US" smtClean="0"/>
              <a:t>3/19/22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E52C2-876C-A04E-9AE3-F3541DC8D6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52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999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014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449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6771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5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59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5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790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50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7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606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303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6E52C2-876C-A04E-9AE3-F3541DC8D6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99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0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2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5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6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FAD50BF-D95C-4C21-A0C9-9B6CEA3629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EBFAD2-8CC4-4B66-8E31-C879BC2EBD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52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BF764-6ED8-44F9-B6B8-8D1AC12352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158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5D2E31-6BA8-456D-BE8A-FB43FF50FF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82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837CB-9B6F-41B0-8A1F-E537F43E27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3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EE7424-69C1-48E4-B5B0-1228172A4B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207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310E2-03EC-411F-9E22-C68750BB6C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468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81130-C929-4B7B-A0CC-4A4047274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577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5E3D6-7312-4BEC-8167-9EC9E50ABF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1F8B42-6A52-4AB5-B091-F3DF85464C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978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E861A3-C0BD-4868-B722-1728CF70C6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4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pattFill prst="pct75">
          <a:fgClr>
            <a:srgbClr val="000000"/>
          </a:fgClr>
          <a:bgClr>
            <a:srgbClr val="009193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invGray">
          <a:xfrm>
            <a:off x="8809038" y="0"/>
            <a:ext cx="334962" cy="68580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Freeform 3"/>
          <p:cNvSpPr>
            <a:spLocks/>
          </p:cNvSpPr>
          <p:nvPr/>
        </p:nvSpPr>
        <p:spPr bwMode="white">
          <a:xfrm>
            <a:off x="-9525" y="4489450"/>
            <a:ext cx="5754688" cy="2368550"/>
          </a:xfrm>
          <a:custGeom>
            <a:avLst/>
            <a:gdLst>
              <a:gd name="T0" fmla="*/ 0 w 3625"/>
              <a:gd name="T1" fmla="*/ 1491 h 1492"/>
              <a:gd name="T2" fmla="*/ 0 w 3625"/>
              <a:gd name="T3" fmla="*/ 0 h 1492"/>
              <a:gd name="T4" fmla="*/ 171 w 3625"/>
              <a:gd name="T5" fmla="*/ 3 h 1492"/>
              <a:gd name="T6" fmla="*/ 355 w 3625"/>
              <a:gd name="T7" fmla="*/ 9 h 1492"/>
              <a:gd name="T8" fmla="*/ 499 w 3625"/>
              <a:gd name="T9" fmla="*/ 21 h 1492"/>
              <a:gd name="T10" fmla="*/ 650 w 3625"/>
              <a:gd name="T11" fmla="*/ 36 h 1492"/>
              <a:gd name="T12" fmla="*/ 809 w 3625"/>
              <a:gd name="T13" fmla="*/ 54 h 1492"/>
              <a:gd name="T14" fmla="*/ 957 w 3625"/>
              <a:gd name="T15" fmla="*/ 78 h 1492"/>
              <a:gd name="T16" fmla="*/ 1119 w 3625"/>
              <a:gd name="T17" fmla="*/ 105 h 1492"/>
              <a:gd name="T18" fmla="*/ 1261 w 3625"/>
              <a:gd name="T19" fmla="*/ 133 h 1492"/>
              <a:gd name="T20" fmla="*/ 1441 w 3625"/>
              <a:gd name="T21" fmla="*/ 175 h 1492"/>
              <a:gd name="T22" fmla="*/ 1598 w 3625"/>
              <a:gd name="T23" fmla="*/ 217 h 1492"/>
              <a:gd name="T24" fmla="*/ 1763 w 3625"/>
              <a:gd name="T25" fmla="*/ 269 h 1492"/>
              <a:gd name="T26" fmla="*/ 1887 w 3625"/>
              <a:gd name="T27" fmla="*/ 308 h 1492"/>
              <a:gd name="T28" fmla="*/ 2085 w 3625"/>
              <a:gd name="T29" fmla="*/ 384 h 1492"/>
              <a:gd name="T30" fmla="*/ 2230 w 3625"/>
              <a:gd name="T31" fmla="*/ 444 h 1492"/>
              <a:gd name="T32" fmla="*/ 2456 w 3625"/>
              <a:gd name="T33" fmla="*/ 547 h 1492"/>
              <a:gd name="T34" fmla="*/ 2666 w 3625"/>
              <a:gd name="T35" fmla="*/ 662 h 1492"/>
              <a:gd name="T36" fmla="*/ 2859 w 3625"/>
              <a:gd name="T37" fmla="*/ 786 h 1492"/>
              <a:gd name="T38" fmla="*/ 3046 w 3625"/>
              <a:gd name="T39" fmla="*/ 920 h 1492"/>
              <a:gd name="T40" fmla="*/ 3193 w 3625"/>
              <a:gd name="T41" fmla="*/ 1038 h 1492"/>
              <a:gd name="T42" fmla="*/ 3332 w 3625"/>
              <a:gd name="T43" fmla="*/ 1168 h 1492"/>
              <a:gd name="T44" fmla="*/ 3440 w 3625"/>
              <a:gd name="T45" fmla="*/ 1280 h 1492"/>
              <a:gd name="T46" fmla="*/ 3524 w 3625"/>
              <a:gd name="T47" fmla="*/ 1380 h 1492"/>
              <a:gd name="T48" fmla="*/ 3624 w 3625"/>
              <a:gd name="T49" fmla="*/ 1491 h 1492"/>
              <a:gd name="T50" fmla="*/ 3608 w 3625"/>
              <a:gd name="T51" fmla="*/ 1491 h 1492"/>
              <a:gd name="T52" fmla="*/ 0 w 3625"/>
              <a:gd name="T53" fmla="*/ 1491 h 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Freeform 4"/>
          <p:cNvSpPr>
            <a:spLocks/>
          </p:cNvSpPr>
          <p:nvPr/>
        </p:nvSpPr>
        <p:spPr bwMode="white">
          <a:xfrm>
            <a:off x="0" y="3817938"/>
            <a:ext cx="8164513" cy="3019425"/>
          </a:xfrm>
          <a:custGeom>
            <a:avLst/>
            <a:gdLst>
              <a:gd name="T0" fmla="*/ 2718 w 5143"/>
              <a:gd name="T1" fmla="*/ 405 h 1902"/>
              <a:gd name="T2" fmla="*/ 2466 w 5143"/>
              <a:gd name="T3" fmla="*/ 333 h 1902"/>
              <a:gd name="T4" fmla="*/ 2202 w 5143"/>
              <a:gd name="T5" fmla="*/ 261 h 1902"/>
              <a:gd name="T6" fmla="*/ 1929 w 5143"/>
              <a:gd name="T7" fmla="*/ 198 h 1902"/>
              <a:gd name="T8" fmla="*/ 1695 w 5143"/>
              <a:gd name="T9" fmla="*/ 153 h 1902"/>
              <a:gd name="T10" fmla="*/ 1434 w 5143"/>
              <a:gd name="T11" fmla="*/ 111 h 1902"/>
              <a:gd name="T12" fmla="*/ 1188 w 5143"/>
              <a:gd name="T13" fmla="*/ 75 h 1902"/>
              <a:gd name="T14" fmla="*/ 957 w 5143"/>
              <a:gd name="T15" fmla="*/ 48 h 1902"/>
              <a:gd name="T16" fmla="*/ 747 w 5143"/>
              <a:gd name="T17" fmla="*/ 30 h 1902"/>
              <a:gd name="T18" fmla="*/ 501 w 5143"/>
              <a:gd name="T19" fmla="*/ 15 h 1902"/>
              <a:gd name="T20" fmla="*/ 246 w 5143"/>
              <a:gd name="T21" fmla="*/ 3 h 1902"/>
              <a:gd name="T22" fmla="*/ 0 w 5143"/>
              <a:gd name="T23" fmla="*/ 0 h 1902"/>
              <a:gd name="T24" fmla="*/ 0 w 5143"/>
              <a:gd name="T25" fmla="*/ 275 h 1902"/>
              <a:gd name="T26" fmla="*/ 0 w 5143"/>
              <a:gd name="T27" fmla="*/ 345 h 1902"/>
              <a:gd name="T28" fmla="*/ 0 w 5143"/>
              <a:gd name="T29" fmla="*/ 275 h 1902"/>
              <a:gd name="T30" fmla="*/ 0 w 5143"/>
              <a:gd name="T31" fmla="*/ 342 h 1902"/>
              <a:gd name="T32" fmla="*/ 339 w 5143"/>
              <a:gd name="T33" fmla="*/ 351 h 1902"/>
              <a:gd name="T34" fmla="*/ 606 w 5143"/>
              <a:gd name="T35" fmla="*/ 372 h 1902"/>
              <a:gd name="T36" fmla="*/ 852 w 5143"/>
              <a:gd name="T37" fmla="*/ 399 h 1902"/>
              <a:gd name="T38" fmla="*/ 1068 w 5143"/>
              <a:gd name="T39" fmla="*/ 435 h 1902"/>
              <a:gd name="T40" fmla="*/ 1275 w 5143"/>
              <a:gd name="T41" fmla="*/ 474 h 1902"/>
              <a:gd name="T42" fmla="*/ 1545 w 5143"/>
              <a:gd name="T43" fmla="*/ 540 h 1902"/>
              <a:gd name="T44" fmla="*/ 1761 w 5143"/>
              <a:gd name="T45" fmla="*/ 603 h 1902"/>
              <a:gd name="T46" fmla="*/ 1971 w 5143"/>
              <a:gd name="T47" fmla="*/ 678 h 1902"/>
              <a:gd name="T48" fmla="*/ 2166 w 5143"/>
              <a:gd name="T49" fmla="*/ 747 h 1902"/>
              <a:gd name="T50" fmla="*/ 2397 w 5143"/>
              <a:gd name="T51" fmla="*/ 852 h 1902"/>
              <a:gd name="T52" fmla="*/ 2613 w 5143"/>
              <a:gd name="T53" fmla="*/ 960 h 1902"/>
              <a:gd name="T54" fmla="*/ 2832 w 5143"/>
              <a:gd name="T55" fmla="*/ 1095 h 1902"/>
              <a:gd name="T56" fmla="*/ 3012 w 5143"/>
              <a:gd name="T57" fmla="*/ 1212 h 1902"/>
              <a:gd name="T58" fmla="*/ 3186 w 5143"/>
              <a:gd name="T59" fmla="*/ 1347 h 1902"/>
              <a:gd name="T60" fmla="*/ 3351 w 5143"/>
              <a:gd name="T61" fmla="*/ 1497 h 1902"/>
              <a:gd name="T62" fmla="*/ 3480 w 5143"/>
              <a:gd name="T63" fmla="*/ 1629 h 1902"/>
              <a:gd name="T64" fmla="*/ 3612 w 5143"/>
              <a:gd name="T65" fmla="*/ 1785 h 1902"/>
              <a:gd name="T66" fmla="*/ 3699 w 5143"/>
              <a:gd name="T67" fmla="*/ 1901 h 1902"/>
              <a:gd name="T68" fmla="*/ 5142 w 5143"/>
              <a:gd name="T69" fmla="*/ 1901 h 1902"/>
              <a:gd name="T70" fmla="*/ 5076 w 5143"/>
              <a:gd name="T71" fmla="*/ 1827 h 1902"/>
              <a:gd name="T72" fmla="*/ 4968 w 5143"/>
              <a:gd name="T73" fmla="*/ 1707 h 1902"/>
              <a:gd name="T74" fmla="*/ 4797 w 5143"/>
              <a:gd name="T75" fmla="*/ 1539 h 1902"/>
              <a:gd name="T76" fmla="*/ 4617 w 5143"/>
              <a:gd name="T77" fmla="*/ 1383 h 1902"/>
              <a:gd name="T78" fmla="*/ 4410 w 5143"/>
              <a:gd name="T79" fmla="*/ 1221 h 1902"/>
              <a:gd name="T80" fmla="*/ 4185 w 5143"/>
              <a:gd name="T81" fmla="*/ 1071 h 1902"/>
              <a:gd name="T82" fmla="*/ 3960 w 5143"/>
              <a:gd name="T83" fmla="*/ 939 h 1902"/>
              <a:gd name="T84" fmla="*/ 3708 w 5143"/>
              <a:gd name="T85" fmla="*/ 801 h 1902"/>
              <a:gd name="T86" fmla="*/ 3492 w 5143"/>
              <a:gd name="T87" fmla="*/ 702 h 1902"/>
              <a:gd name="T88" fmla="*/ 3231 w 5143"/>
              <a:gd name="T89" fmla="*/ 588 h 1902"/>
              <a:gd name="T90" fmla="*/ 2964 w 5143"/>
              <a:gd name="T91" fmla="*/ 489 h 1902"/>
              <a:gd name="T92" fmla="*/ 2718 w 5143"/>
              <a:gd name="T93" fmla="*/ 405 h 19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Freeform 5"/>
          <p:cNvSpPr>
            <a:spLocks/>
          </p:cNvSpPr>
          <p:nvPr/>
        </p:nvSpPr>
        <p:spPr bwMode="white">
          <a:xfrm>
            <a:off x="0" y="3146425"/>
            <a:ext cx="9144000" cy="3690938"/>
          </a:xfrm>
          <a:custGeom>
            <a:avLst/>
            <a:gdLst>
              <a:gd name="T0" fmla="*/ 0 w 5760"/>
              <a:gd name="T1" fmla="*/ 0 h 2325"/>
              <a:gd name="T2" fmla="*/ 0 w 5760"/>
              <a:gd name="T3" fmla="*/ 339 h 2325"/>
              <a:gd name="T4" fmla="*/ 558 w 5760"/>
              <a:gd name="T5" fmla="*/ 357 h 2325"/>
              <a:gd name="T6" fmla="*/ 807 w 5760"/>
              <a:gd name="T7" fmla="*/ 375 h 2325"/>
              <a:gd name="T8" fmla="*/ 1056 w 5760"/>
              <a:gd name="T9" fmla="*/ 399 h 2325"/>
              <a:gd name="T10" fmla="*/ 1272 w 5760"/>
              <a:gd name="T11" fmla="*/ 426 h 2325"/>
              <a:gd name="T12" fmla="*/ 1539 w 5760"/>
              <a:gd name="T13" fmla="*/ 465 h 2325"/>
              <a:gd name="T14" fmla="*/ 1791 w 5760"/>
              <a:gd name="T15" fmla="*/ 510 h 2325"/>
              <a:gd name="T16" fmla="*/ 2076 w 5760"/>
              <a:gd name="T17" fmla="*/ 570 h 2325"/>
              <a:gd name="T18" fmla="*/ 2334 w 5760"/>
              <a:gd name="T19" fmla="*/ 630 h 2325"/>
              <a:gd name="T20" fmla="*/ 2544 w 5760"/>
              <a:gd name="T21" fmla="*/ 687 h 2325"/>
              <a:gd name="T22" fmla="*/ 2775 w 5760"/>
              <a:gd name="T23" fmla="*/ 759 h 2325"/>
              <a:gd name="T24" fmla="*/ 3003 w 5760"/>
              <a:gd name="T25" fmla="*/ 837 h 2325"/>
              <a:gd name="T26" fmla="*/ 3231 w 5760"/>
              <a:gd name="T27" fmla="*/ 924 h 2325"/>
              <a:gd name="T28" fmla="*/ 3438 w 5760"/>
              <a:gd name="T29" fmla="*/ 1005 h 2325"/>
              <a:gd name="T30" fmla="*/ 3663 w 5760"/>
              <a:gd name="T31" fmla="*/ 1110 h 2325"/>
              <a:gd name="T32" fmla="*/ 3903 w 5760"/>
              <a:gd name="T33" fmla="*/ 1233 h 2325"/>
              <a:gd name="T34" fmla="*/ 4149 w 5760"/>
              <a:gd name="T35" fmla="*/ 1374 h 2325"/>
              <a:gd name="T36" fmla="*/ 4353 w 5760"/>
              <a:gd name="T37" fmla="*/ 1506 h 2325"/>
              <a:gd name="T38" fmla="*/ 4491 w 5760"/>
              <a:gd name="T39" fmla="*/ 1602 h 2325"/>
              <a:gd name="T40" fmla="*/ 4668 w 5760"/>
              <a:gd name="T41" fmla="*/ 1740 h 2325"/>
              <a:gd name="T42" fmla="*/ 4824 w 5760"/>
              <a:gd name="T43" fmla="*/ 1875 h 2325"/>
              <a:gd name="T44" fmla="*/ 4968 w 5760"/>
              <a:gd name="T45" fmla="*/ 2016 h 2325"/>
              <a:gd name="T46" fmla="*/ 5100 w 5760"/>
              <a:gd name="T47" fmla="*/ 2154 h 2325"/>
              <a:gd name="T48" fmla="*/ 5238 w 5760"/>
              <a:gd name="T49" fmla="*/ 2324 h 2325"/>
              <a:gd name="T50" fmla="*/ 5759 w 5760"/>
              <a:gd name="T51" fmla="*/ 2324 h 2325"/>
              <a:gd name="T52" fmla="*/ 5759 w 5760"/>
              <a:gd name="T53" fmla="*/ 1245 h 2325"/>
              <a:gd name="T54" fmla="*/ 5580 w 5760"/>
              <a:gd name="T55" fmla="*/ 1119 h 2325"/>
              <a:gd name="T56" fmla="*/ 5400 w 5760"/>
              <a:gd name="T57" fmla="*/ 1020 h 2325"/>
              <a:gd name="T58" fmla="*/ 5205 w 5760"/>
              <a:gd name="T59" fmla="*/ 918 h 2325"/>
              <a:gd name="T60" fmla="*/ 5031 w 5760"/>
              <a:gd name="T61" fmla="*/ 837 h 2325"/>
              <a:gd name="T62" fmla="*/ 4866 w 5760"/>
              <a:gd name="T63" fmla="*/ 771 h 2325"/>
              <a:gd name="T64" fmla="*/ 4710 w 5760"/>
              <a:gd name="T65" fmla="*/ 711 h 2325"/>
              <a:gd name="T66" fmla="*/ 4545 w 5760"/>
              <a:gd name="T67" fmla="*/ 651 h 2325"/>
              <a:gd name="T68" fmla="*/ 4386 w 5760"/>
              <a:gd name="T69" fmla="*/ 600 h 2325"/>
              <a:gd name="T70" fmla="*/ 4248 w 5760"/>
              <a:gd name="T71" fmla="*/ 552 h 2325"/>
              <a:gd name="T72" fmla="*/ 3993 w 5760"/>
              <a:gd name="T73" fmla="*/ 483 h 2325"/>
              <a:gd name="T74" fmla="*/ 3777 w 5760"/>
              <a:gd name="T75" fmla="*/ 423 h 2325"/>
              <a:gd name="T76" fmla="*/ 3564 w 5760"/>
              <a:gd name="T77" fmla="*/ 375 h 2325"/>
              <a:gd name="T78" fmla="*/ 3282 w 5760"/>
              <a:gd name="T79" fmla="*/ 312 h 2325"/>
              <a:gd name="T80" fmla="*/ 3003 w 5760"/>
              <a:gd name="T81" fmla="*/ 261 h 2325"/>
              <a:gd name="T82" fmla="*/ 2733 w 5760"/>
              <a:gd name="T83" fmla="*/ 213 h 2325"/>
              <a:gd name="T84" fmla="*/ 2451 w 5760"/>
              <a:gd name="T85" fmla="*/ 171 h 2325"/>
              <a:gd name="T86" fmla="*/ 2211 w 5760"/>
              <a:gd name="T87" fmla="*/ 138 h 2325"/>
              <a:gd name="T88" fmla="*/ 1974 w 5760"/>
              <a:gd name="T89" fmla="*/ 108 h 2325"/>
              <a:gd name="T90" fmla="*/ 1665 w 5760"/>
              <a:gd name="T91" fmla="*/ 81 h 2325"/>
              <a:gd name="T92" fmla="*/ 1437 w 5760"/>
              <a:gd name="T93" fmla="*/ 60 h 2325"/>
              <a:gd name="T94" fmla="*/ 1125 w 5760"/>
              <a:gd name="T95" fmla="*/ 36 h 2325"/>
              <a:gd name="T96" fmla="*/ 828 w 5760"/>
              <a:gd name="T97" fmla="*/ 21 h 2325"/>
              <a:gd name="T98" fmla="*/ 558 w 5760"/>
              <a:gd name="T99" fmla="*/ 12 h 2325"/>
              <a:gd name="T100" fmla="*/ 282 w 5760"/>
              <a:gd name="T101" fmla="*/ 3 h 2325"/>
              <a:gd name="T102" fmla="*/ 0 w 5760"/>
              <a:gd name="T103" fmla="*/ 0 h 23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8" name="Freeform 6"/>
          <p:cNvSpPr>
            <a:spLocks/>
          </p:cNvSpPr>
          <p:nvPr/>
        </p:nvSpPr>
        <p:spPr bwMode="white">
          <a:xfrm>
            <a:off x="0" y="2460625"/>
            <a:ext cx="9144000" cy="2497138"/>
          </a:xfrm>
          <a:custGeom>
            <a:avLst/>
            <a:gdLst>
              <a:gd name="T0" fmla="*/ 0 w 5760"/>
              <a:gd name="T1" fmla="*/ 0 h 1573"/>
              <a:gd name="T2" fmla="*/ 0 w 5760"/>
              <a:gd name="T3" fmla="*/ 351 h 1573"/>
              <a:gd name="T4" fmla="*/ 282 w 5760"/>
              <a:gd name="T5" fmla="*/ 357 h 1573"/>
              <a:gd name="T6" fmla="*/ 627 w 5760"/>
              <a:gd name="T7" fmla="*/ 363 h 1573"/>
              <a:gd name="T8" fmla="*/ 960 w 5760"/>
              <a:gd name="T9" fmla="*/ 375 h 1573"/>
              <a:gd name="T10" fmla="*/ 1218 w 5760"/>
              <a:gd name="T11" fmla="*/ 393 h 1573"/>
              <a:gd name="T12" fmla="*/ 1470 w 5760"/>
              <a:gd name="T13" fmla="*/ 411 h 1573"/>
              <a:gd name="T14" fmla="*/ 1746 w 5760"/>
              <a:gd name="T15" fmla="*/ 435 h 1573"/>
              <a:gd name="T16" fmla="*/ 2022 w 5760"/>
              <a:gd name="T17" fmla="*/ 462 h 1573"/>
              <a:gd name="T18" fmla="*/ 2340 w 5760"/>
              <a:gd name="T19" fmla="*/ 504 h 1573"/>
              <a:gd name="T20" fmla="*/ 2664 w 5760"/>
              <a:gd name="T21" fmla="*/ 549 h 1573"/>
              <a:gd name="T22" fmla="*/ 2952 w 5760"/>
              <a:gd name="T23" fmla="*/ 597 h 1573"/>
              <a:gd name="T24" fmla="*/ 3225 w 5760"/>
              <a:gd name="T25" fmla="*/ 648 h 1573"/>
              <a:gd name="T26" fmla="*/ 3513 w 5760"/>
              <a:gd name="T27" fmla="*/ 708 h 1573"/>
              <a:gd name="T28" fmla="*/ 3693 w 5760"/>
              <a:gd name="T29" fmla="*/ 750 h 1573"/>
              <a:gd name="T30" fmla="*/ 3936 w 5760"/>
              <a:gd name="T31" fmla="*/ 810 h 1573"/>
              <a:gd name="T32" fmla="*/ 4095 w 5760"/>
              <a:gd name="T33" fmla="*/ 855 h 1573"/>
              <a:gd name="T34" fmla="*/ 4281 w 5760"/>
              <a:gd name="T35" fmla="*/ 909 h 1573"/>
              <a:gd name="T36" fmla="*/ 4503 w 5760"/>
              <a:gd name="T37" fmla="*/ 981 h 1573"/>
              <a:gd name="T38" fmla="*/ 4704 w 5760"/>
              <a:gd name="T39" fmla="*/ 1053 h 1573"/>
              <a:gd name="T40" fmla="*/ 4911 w 5760"/>
              <a:gd name="T41" fmla="*/ 1131 h 1573"/>
              <a:gd name="T42" fmla="*/ 5073 w 5760"/>
              <a:gd name="T43" fmla="*/ 1197 h 1573"/>
              <a:gd name="T44" fmla="*/ 5256 w 5760"/>
              <a:gd name="T45" fmla="*/ 1281 h 1573"/>
              <a:gd name="T46" fmla="*/ 5475 w 5760"/>
              <a:gd name="T47" fmla="*/ 1401 h 1573"/>
              <a:gd name="T48" fmla="*/ 5628 w 5760"/>
              <a:gd name="T49" fmla="*/ 1482 h 1573"/>
              <a:gd name="T50" fmla="*/ 5759 w 5760"/>
              <a:gd name="T51" fmla="*/ 1572 h 1573"/>
              <a:gd name="T52" fmla="*/ 5759 w 5760"/>
              <a:gd name="T53" fmla="*/ 633 h 1573"/>
              <a:gd name="T54" fmla="*/ 5493 w 5760"/>
              <a:gd name="T55" fmla="*/ 570 h 1573"/>
              <a:gd name="T56" fmla="*/ 5214 w 5760"/>
              <a:gd name="T57" fmla="*/ 501 h 1573"/>
              <a:gd name="T58" fmla="*/ 4950 w 5760"/>
              <a:gd name="T59" fmla="*/ 444 h 1573"/>
              <a:gd name="T60" fmla="*/ 4701 w 5760"/>
              <a:gd name="T61" fmla="*/ 396 h 1573"/>
              <a:gd name="T62" fmla="*/ 4425 w 5760"/>
              <a:gd name="T63" fmla="*/ 348 h 1573"/>
              <a:gd name="T64" fmla="*/ 4110 w 5760"/>
              <a:gd name="T65" fmla="*/ 294 h 1573"/>
              <a:gd name="T66" fmla="*/ 3813 w 5760"/>
              <a:gd name="T67" fmla="*/ 252 h 1573"/>
              <a:gd name="T68" fmla="*/ 3549 w 5760"/>
              <a:gd name="T69" fmla="*/ 213 h 1573"/>
              <a:gd name="T70" fmla="*/ 3261 w 5760"/>
              <a:gd name="T71" fmla="*/ 183 h 1573"/>
              <a:gd name="T72" fmla="*/ 3015 w 5760"/>
              <a:gd name="T73" fmla="*/ 153 h 1573"/>
              <a:gd name="T74" fmla="*/ 2757 w 5760"/>
              <a:gd name="T75" fmla="*/ 129 h 1573"/>
              <a:gd name="T76" fmla="*/ 2520 w 5760"/>
              <a:gd name="T77" fmla="*/ 105 h 1573"/>
              <a:gd name="T78" fmla="*/ 2301 w 5760"/>
              <a:gd name="T79" fmla="*/ 87 h 1573"/>
              <a:gd name="T80" fmla="*/ 2013 w 5760"/>
              <a:gd name="T81" fmla="*/ 66 h 1573"/>
              <a:gd name="T82" fmla="*/ 1731 w 5760"/>
              <a:gd name="T83" fmla="*/ 48 h 1573"/>
              <a:gd name="T84" fmla="*/ 1524 w 5760"/>
              <a:gd name="T85" fmla="*/ 39 h 1573"/>
              <a:gd name="T86" fmla="*/ 1260 w 5760"/>
              <a:gd name="T87" fmla="*/ 27 h 1573"/>
              <a:gd name="T88" fmla="*/ 966 w 5760"/>
              <a:gd name="T89" fmla="*/ 15 h 1573"/>
              <a:gd name="T90" fmla="*/ 714 w 5760"/>
              <a:gd name="T91" fmla="*/ 12 h 1573"/>
              <a:gd name="T92" fmla="*/ 510 w 5760"/>
              <a:gd name="T93" fmla="*/ 6 h 1573"/>
              <a:gd name="T94" fmla="*/ 243 w 5760"/>
              <a:gd name="T95" fmla="*/ 0 h 1573"/>
              <a:gd name="T96" fmla="*/ 0 w 5760"/>
              <a:gd name="T97" fmla="*/ 0 h 15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Freeform 7"/>
          <p:cNvSpPr>
            <a:spLocks/>
          </p:cNvSpPr>
          <p:nvPr/>
        </p:nvSpPr>
        <p:spPr bwMode="white">
          <a:xfrm>
            <a:off x="0" y="1793875"/>
            <a:ext cx="9144000" cy="1539875"/>
          </a:xfrm>
          <a:custGeom>
            <a:avLst/>
            <a:gdLst>
              <a:gd name="T0" fmla="*/ 0 w 5760"/>
              <a:gd name="T1" fmla="*/ 0 h 970"/>
              <a:gd name="T2" fmla="*/ 0 w 5760"/>
              <a:gd name="T3" fmla="*/ 339 h 970"/>
              <a:gd name="T4" fmla="*/ 318 w 5760"/>
              <a:gd name="T5" fmla="*/ 342 h 970"/>
              <a:gd name="T6" fmla="*/ 591 w 5760"/>
              <a:gd name="T7" fmla="*/ 348 h 970"/>
              <a:gd name="T8" fmla="*/ 846 w 5760"/>
              <a:gd name="T9" fmla="*/ 354 h 970"/>
              <a:gd name="T10" fmla="*/ 1074 w 5760"/>
              <a:gd name="T11" fmla="*/ 360 h 970"/>
              <a:gd name="T12" fmla="*/ 1314 w 5760"/>
              <a:gd name="T13" fmla="*/ 366 h 970"/>
              <a:gd name="T14" fmla="*/ 1599 w 5760"/>
              <a:gd name="T15" fmla="*/ 381 h 970"/>
              <a:gd name="T16" fmla="*/ 1911 w 5760"/>
              <a:gd name="T17" fmla="*/ 399 h 970"/>
              <a:gd name="T18" fmla="*/ 2241 w 5760"/>
              <a:gd name="T19" fmla="*/ 420 h 970"/>
              <a:gd name="T20" fmla="*/ 2619 w 5760"/>
              <a:gd name="T21" fmla="*/ 453 h 970"/>
              <a:gd name="T22" fmla="*/ 2889 w 5760"/>
              <a:gd name="T23" fmla="*/ 477 h 970"/>
              <a:gd name="T24" fmla="*/ 3177 w 5760"/>
              <a:gd name="T25" fmla="*/ 507 h 970"/>
              <a:gd name="T26" fmla="*/ 3498 w 5760"/>
              <a:gd name="T27" fmla="*/ 543 h 970"/>
              <a:gd name="T28" fmla="*/ 3813 w 5760"/>
              <a:gd name="T29" fmla="*/ 585 h 970"/>
              <a:gd name="T30" fmla="*/ 4044 w 5760"/>
              <a:gd name="T31" fmla="*/ 618 h 970"/>
              <a:gd name="T32" fmla="*/ 4365 w 5760"/>
              <a:gd name="T33" fmla="*/ 669 h 970"/>
              <a:gd name="T34" fmla="*/ 4683 w 5760"/>
              <a:gd name="T35" fmla="*/ 726 h 970"/>
              <a:gd name="T36" fmla="*/ 4980 w 5760"/>
              <a:gd name="T37" fmla="*/ 786 h 970"/>
              <a:gd name="T38" fmla="*/ 5268 w 5760"/>
              <a:gd name="T39" fmla="*/ 846 h 970"/>
              <a:gd name="T40" fmla="*/ 5646 w 5760"/>
              <a:gd name="T41" fmla="*/ 942 h 970"/>
              <a:gd name="T42" fmla="*/ 5759 w 5760"/>
              <a:gd name="T43" fmla="*/ 969 h 970"/>
              <a:gd name="T44" fmla="*/ 5759 w 5760"/>
              <a:gd name="T45" fmla="*/ 0 h 970"/>
              <a:gd name="T46" fmla="*/ 0 w 5760"/>
              <a:gd name="T47" fmla="*/ 0 h 97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Freeform 8"/>
          <p:cNvSpPr>
            <a:spLocks/>
          </p:cNvSpPr>
          <p:nvPr/>
        </p:nvSpPr>
        <p:spPr bwMode="white">
          <a:xfrm>
            <a:off x="0" y="-20638"/>
            <a:ext cx="9144000" cy="1682751"/>
          </a:xfrm>
          <a:custGeom>
            <a:avLst/>
            <a:gdLst>
              <a:gd name="T0" fmla="*/ 0 w 5760"/>
              <a:gd name="T1" fmla="*/ 753 h 1060"/>
              <a:gd name="T2" fmla="*/ 0 w 5760"/>
              <a:gd name="T3" fmla="*/ 1059 h 1060"/>
              <a:gd name="T4" fmla="*/ 5759 w 5760"/>
              <a:gd name="T5" fmla="*/ 1059 h 1060"/>
              <a:gd name="T6" fmla="*/ 5759 w 5760"/>
              <a:gd name="T7" fmla="*/ 0 h 1060"/>
              <a:gd name="T8" fmla="*/ 5430 w 5760"/>
              <a:gd name="T9" fmla="*/ 0 h 1060"/>
              <a:gd name="T10" fmla="*/ 5298 w 5760"/>
              <a:gd name="T11" fmla="*/ 84 h 1060"/>
              <a:gd name="T12" fmla="*/ 5136 w 5760"/>
              <a:gd name="T13" fmla="*/ 159 h 1060"/>
              <a:gd name="T14" fmla="*/ 4968 w 5760"/>
              <a:gd name="T15" fmla="*/ 222 h 1060"/>
              <a:gd name="T16" fmla="*/ 4812 w 5760"/>
              <a:gd name="T17" fmla="*/ 267 h 1060"/>
              <a:gd name="T18" fmla="*/ 4626 w 5760"/>
              <a:gd name="T19" fmla="*/ 324 h 1060"/>
              <a:gd name="T20" fmla="*/ 4440 w 5760"/>
              <a:gd name="T21" fmla="*/ 366 h 1060"/>
              <a:gd name="T22" fmla="*/ 4230 w 5760"/>
              <a:gd name="T23" fmla="*/ 414 h 1060"/>
              <a:gd name="T24" fmla="*/ 3939 w 5760"/>
              <a:gd name="T25" fmla="*/ 468 h 1060"/>
              <a:gd name="T26" fmla="*/ 3711 w 5760"/>
              <a:gd name="T27" fmla="*/ 504 h 1060"/>
              <a:gd name="T28" fmla="*/ 3441 w 5760"/>
              <a:gd name="T29" fmla="*/ 543 h 1060"/>
              <a:gd name="T30" fmla="*/ 3189 w 5760"/>
              <a:gd name="T31" fmla="*/ 579 h 1060"/>
              <a:gd name="T32" fmla="*/ 2925 w 5760"/>
              <a:gd name="T33" fmla="*/ 606 h 1060"/>
              <a:gd name="T34" fmla="*/ 2679 w 5760"/>
              <a:gd name="T35" fmla="*/ 633 h 1060"/>
              <a:gd name="T36" fmla="*/ 2418 w 5760"/>
              <a:gd name="T37" fmla="*/ 654 h 1060"/>
              <a:gd name="T38" fmla="*/ 2142 w 5760"/>
              <a:gd name="T39" fmla="*/ 675 h 1060"/>
              <a:gd name="T40" fmla="*/ 1896 w 5760"/>
              <a:gd name="T41" fmla="*/ 693 h 1060"/>
              <a:gd name="T42" fmla="*/ 1647 w 5760"/>
              <a:gd name="T43" fmla="*/ 708 h 1060"/>
              <a:gd name="T44" fmla="*/ 1404 w 5760"/>
              <a:gd name="T45" fmla="*/ 720 h 1060"/>
              <a:gd name="T46" fmla="*/ 1170 w 5760"/>
              <a:gd name="T47" fmla="*/ 732 h 1060"/>
              <a:gd name="T48" fmla="*/ 906 w 5760"/>
              <a:gd name="T49" fmla="*/ 738 h 1060"/>
              <a:gd name="T50" fmla="*/ 534 w 5760"/>
              <a:gd name="T51" fmla="*/ 747 h 1060"/>
              <a:gd name="T52" fmla="*/ 201 w 5760"/>
              <a:gd name="T53" fmla="*/ 753 h 1060"/>
              <a:gd name="T54" fmla="*/ 0 w 5760"/>
              <a:gd name="T55" fmla="*/ 753 h 10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1" name="Freeform 9"/>
          <p:cNvSpPr>
            <a:spLocks/>
          </p:cNvSpPr>
          <p:nvPr/>
        </p:nvSpPr>
        <p:spPr bwMode="white">
          <a:xfrm>
            <a:off x="0" y="-20638"/>
            <a:ext cx="8388350" cy="1068388"/>
          </a:xfrm>
          <a:custGeom>
            <a:avLst/>
            <a:gdLst>
              <a:gd name="T0" fmla="*/ 0 w 5284"/>
              <a:gd name="T1" fmla="*/ 366 h 673"/>
              <a:gd name="T2" fmla="*/ 0 w 5284"/>
              <a:gd name="T3" fmla="*/ 672 h 673"/>
              <a:gd name="T4" fmla="*/ 303 w 5284"/>
              <a:gd name="T5" fmla="*/ 672 h 673"/>
              <a:gd name="T6" fmla="*/ 723 w 5284"/>
              <a:gd name="T7" fmla="*/ 663 h 673"/>
              <a:gd name="T8" fmla="*/ 1020 w 5284"/>
              <a:gd name="T9" fmla="*/ 654 h 673"/>
              <a:gd name="T10" fmla="*/ 1302 w 5284"/>
              <a:gd name="T11" fmla="*/ 642 h 673"/>
              <a:gd name="T12" fmla="*/ 1554 w 5284"/>
              <a:gd name="T13" fmla="*/ 630 h 673"/>
              <a:gd name="T14" fmla="*/ 1779 w 5284"/>
              <a:gd name="T15" fmla="*/ 615 h 673"/>
              <a:gd name="T16" fmla="*/ 1962 w 5284"/>
              <a:gd name="T17" fmla="*/ 606 h 673"/>
              <a:gd name="T18" fmla="*/ 2193 w 5284"/>
              <a:gd name="T19" fmla="*/ 588 h 673"/>
              <a:gd name="T20" fmla="*/ 2448 w 5284"/>
              <a:gd name="T21" fmla="*/ 570 h 673"/>
              <a:gd name="T22" fmla="*/ 2700 w 5284"/>
              <a:gd name="T23" fmla="*/ 546 h 673"/>
              <a:gd name="T24" fmla="*/ 2904 w 5284"/>
              <a:gd name="T25" fmla="*/ 528 h 673"/>
              <a:gd name="T26" fmla="*/ 3138 w 5284"/>
              <a:gd name="T27" fmla="*/ 498 h 673"/>
              <a:gd name="T28" fmla="*/ 3324 w 5284"/>
              <a:gd name="T29" fmla="*/ 474 h 673"/>
              <a:gd name="T30" fmla="*/ 3534 w 5284"/>
              <a:gd name="T31" fmla="*/ 447 h 673"/>
              <a:gd name="T32" fmla="*/ 3735 w 5284"/>
              <a:gd name="T33" fmla="*/ 420 h 673"/>
              <a:gd name="T34" fmla="*/ 3933 w 5284"/>
              <a:gd name="T35" fmla="*/ 384 h 673"/>
              <a:gd name="T36" fmla="*/ 4116 w 5284"/>
              <a:gd name="T37" fmla="*/ 351 h 673"/>
              <a:gd name="T38" fmla="*/ 4266 w 5284"/>
              <a:gd name="T39" fmla="*/ 318 h 673"/>
              <a:gd name="T40" fmla="*/ 4446 w 5284"/>
              <a:gd name="T41" fmla="*/ 279 h 673"/>
              <a:gd name="T42" fmla="*/ 4620 w 5284"/>
              <a:gd name="T43" fmla="*/ 237 h 673"/>
              <a:gd name="T44" fmla="*/ 4779 w 5284"/>
              <a:gd name="T45" fmla="*/ 192 h 673"/>
              <a:gd name="T46" fmla="*/ 4920 w 5284"/>
              <a:gd name="T47" fmla="*/ 147 h 673"/>
              <a:gd name="T48" fmla="*/ 5085 w 5284"/>
              <a:gd name="T49" fmla="*/ 90 h 673"/>
              <a:gd name="T50" fmla="*/ 5193 w 5284"/>
              <a:gd name="T51" fmla="*/ 42 h 673"/>
              <a:gd name="T52" fmla="*/ 5283 w 5284"/>
              <a:gd name="T53" fmla="*/ 0 h 673"/>
              <a:gd name="T54" fmla="*/ 3201 w 5284"/>
              <a:gd name="T55" fmla="*/ 0 h 673"/>
              <a:gd name="T56" fmla="*/ 2982 w 5284"/>
              <a:gd name="T57" fmla="*/ 57 h 673"/>
              <a:gd name="T58" fmla="*/ 2775 w 5284"/>
              <a:gd name="T59" fmla="*/ 108 h 673"/>
              <a:gd name="T60" fmla="*/ 2562 w 5284"/>
              <a:gd name="T61" fmla="*/ 150 h 673"/>
              <a:gd name="T62" fmla="*/ 2397 w 5284"/>
              <a:gd name="T63" fmla="*/ 183 h 673"/>
              <a:gd name="T64" fmla="*/ 2205 w 5284"/>
              <a:gd name="T65" fmla="*/ 213 h 673"/>
              <a:gd name="T66" fmla="*/ 2001 w 5284"/>
              <a:gd name="T67" fmla="*/ 243 h 673"/>
              <a:gd name="T68" fmla="*/ 1776 w 5284"/>
              <a:gd name="T69" fmla="*/ 273 h 673"/>
              <a:gd name="T70" fmla="*/ 1536 w 5284"/>
              <a:gd name="T71" fmla="*/ 297 h 673"/>
              <a:gd name="T72" fmla="*/ 1344 w 5284"/>
              <a:gd name="T73" fmla="*/ 312 h 673"/>
              <a:gd name="T74" fmla="*/ 1134 w 5284"/>
              <a:gd name="T75" fmla="*/ 330 h 673"/>
              <a:gd name="T76" fmla="*/ 921 w 5284"/>
              <a:gd name="T77" fmla="*/ 342 h 673"/>
              <a:gd name="T78" fmla="*/ 696 w 5284"/>
              <a:gd name="T79" fmla="*/ 354 h 673"/>
              <a:gd name="T80" fmla="*/ 501 w 5284"/>
              <a:gd name="T81" fmla="*/ 360 h 673"/>
              <a:gd name="T82" fmla="*/ 279 w 5284"/>
              <a:gd name="T83" fmla="*/ 366 h 673"/>
              <a:gd name="T84" fmla="*/ 99 w 5284"/>
              <a:gd name="T85" fmla="*/ 369 h 673"/>
              <a:gd name="T86" fmla="*/ 0 w 5284"/>
              <a:gd name="T87" fmla="*/ 366 h 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Freeform 10"/>
          <p:cNvSpPr>
            <a:spLocks/>
          </p:cNvSpPr>
          <p:nvPr/>
        </p:nvSpPr>
        <p:spPr bwMode="white">
          <a:xfrm>
            <a:off x="0" y="-20638"/>
            <a:ext cx="4578350" cy="454026"/>
          </a:xfrm>
          <a:custGeom>
            <a:avLst/>
            <a:gdLst>
              <a:gd name="T0" fmla="*/ 0 w 2884"/>
              <a:gd name="T1" fmla="*/ 0 h 286"/>
              <a:gd name="T2" fmla="*/ 0 w 2884"/>
              <a:gd name="T3" fmla="*/ 285 h 286"/>
              <a:gd name="T4" fmla="*/ 192 w 2884"/>
              <a:gd name="T5" fmla="*/ 285 h 286"/>
              <a:gd name="T6" fmla="*/ 384 w 2884"/>
              <a:gd name="T7" fmla="*/ 282 h 286"/>
              <a:gd name="T8" fmla="*/ 579 w 2884"/>
              <a:gd name="T9" fmla="*/ 276 h 286"/>
              <a:gd name="T10" fmla="*/ 789 w 2884"/>
              <a:gd name="T11" fmla="*/ 267 h 286"/>
              <a:gd name="T12" fmla="*/ 999 w 2884"/>
              <a:gd name="T13" fmla="*/ 258 h 286"/>
              <a:gd name="T14" fmla="*/ 1161 w 2884"/>
              <a:gd name="T15" fmla="*/ 246 h 286"/>
              <a:gd name="T16" fmla="*/ 1302 w 2884"/>
              <a:gd name="T17" fmla="*/ 234 h 286"/>
              <a:gd name="T18" fmla="*/ 1458 w 2884"/>
              <a:gd name="T19" fmla="*/ 222 h 286"/>
              <a:gd name="T20" fmla="*/ 1665 w 2884"/>
              <a:gd name="T21" fmla="*/ 201 h 286"/>
              <a:gd name="T22" fmla="*/ 1992 w 2884"/>
              <a:gd name="T23" fmla="*/ 159 h 286"/>
              <a:gd name="T24" fmla="*/ 2301 w 2884"/>
              <a:gd name="T25" fmla="*/ 117 h 286"/>
              <a:gd name="T26" fmla="*/ 2604 w 2884"/>
              <a:gd name="T27" fmla="*/ 60 h 286"/>
              <a:gd name="T28" fmla="*/ 2883 w 2884"/>
              <a:gd name="T29" fmla="*/ 0 h 286"/>
              <a:gd name="T30" fmla="*/ 0 w 2884"/>
              <a:gd name="T31" fmla="*/ 0 h 2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8FDAD16-EEB2-49F4-850B-AD55B197F15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nimBg="1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-21515"/>
            <a:ext cx="8534400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8800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</a:t>
            </a:r>
            <a:r>
              <a:rPr lang="en-US" sz="8800" b="1" cap="small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ord</a:t>
            </a:r>
            <a:r>
              <a:rPr lang="en-US" sz="8800" b="1" dirty="0">
                <a:solidFill>
                  <a:schemeClr val="tx1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, Teach Us to Pray</a:t>
            </a:r>
            <a:endParaRPr lang="en-US" sz="8800" dirty="0">
              <a:solidFill>
                <a:schemeClr val="tx1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18160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11:1-4, 9-13</a:t>
            </a:r>
          </a:p>
          <a:p>
            <a:pPr>
              <a:spcBef>
                <a:spcPts val="0"/>
              </a:spcBef>
            </a:pPr>
            <a:r>
              <a:rPr lang="en-US" sz="48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6:9-15</a:t>
            </a:r>
            <a:endParaRPr lang="en-US" sz="48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34352A6-4A14-C94E-A7F7-ADB3AF6BAE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0"/>
            <a:ext cx="77724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3516D61-DBCE-734B-8B98-03650E9F04AC}"/>
              </a:ext>
            </a:extLst>
          </p:cNvPr>
          <p:cNvSpPr/>
          <p:nvPr/>
        </p:nvSpPr>
        <p:spPr bwMode="auto">
          <a:xfrm>
            <a:off x="685800" y="5486400"/>
            <a:ext cx="7772400" cy="1447800"/>
          </a:xfrm>
          <a:prstGeom prst="rect">
            <a:avLst/>
          </a:prstGeom>
          <a:solidFill>
            <a:schemeClr val="bg2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0"/>
              </a:spcBef>
            </a:pPr>
            <a:r>
              <a:rPr lang="en-US" sz="44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11:1-4, 9-13</a:t>
            </a:r>
          </a:p>
          <a:p>
            <a:pPr algn="ctr">
              <a:spcBef>
                <a:spcPts val="0"/>
              </a:spcBef>
            </a:pPr>
            <a:r>
              <a:rPr lang="en-US" sz="4400" b="1" i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6:9-15</a:t>
            </a:r>
            <a:endParaRPr lang="en-US" sz="44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83302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Fullness of Faith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868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Perfectly manifested in Jesus submission to death for our salvation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Hebrews 5:7-8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Emotion of Jesus demonstrates the reality of the communication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Full faith in Father’s will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Matt. 26:39,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42,</a:t>
            </a:r>
            <a:r>
              <a:rPr lang="en-US" sz="20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44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Same faith seen in prayer days before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12:27-28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We must have same full faith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James 1:5-8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Realized necessity of His death, though it was not His desire, and submitted in trust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Goodwill to Enemies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8392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At crucifixion, prayed that enemies be forgiven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23:33-34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Despite the cruel abuse &amp; mockery, Jesus was ready to forgive even those inflicting the wrong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taught same principles (</a:t>
            </a:r>
            <a:r>
              <a:rPr lang="en-US" sz="3600" b="1" dirty="0" err="1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Lk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. 6:27-38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Cannot hate an enemy out of existence...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But you can love them and pray for them until you no longer consider them an enemy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Pride &amp; selfishness keep one from this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Concern for the Cause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9154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prayed all night before choosing the twelve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6:12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prayed for Peter &amp; his recovery to service after the betrayal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22:31-34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prayed for the good of the cause even at His own expense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12:27-33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Our concern must be for the cause above self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Do we see value of sacrificing for cause?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Must keep that focus to death as Jesus did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77DE8E-FF14-294D-8990-45EE9C52A4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32" t="-21053" r="2632" b="21053"/>
          <a:stretch/>
        </p:blipFill>
        <p:spPr>
          <a:xfrm>
            <a:off x="0" y="-1828800"/>
            <a:ext cx="8686800" cy="868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106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Luke 11:1-4, 9-13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762000"/>
            <a:ext cx="91440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Now it came to pass, as He was praying in a certain place, when He ceased, </a:t>
            </a:r>
            <a:r>
              <a:rPr lang="en-US" sz="2600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that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one of His disciples said to Him, “Lord, teach us to pray, as John also taught his disciples.” 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2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So He said to them, “When you pray, say: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</a:t>
            </a:r>
            <a:b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endParaRPr lang="en-US" sz="800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 ‘Our Father in heaven, Hallowed be Your name. Your kingdom come.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 Your will be done on earth as </a:t>
            </a:r>
            <a:r>
              <a:rPr lang="en-US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it is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in heaven. 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3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Give us our daily bread. </a:t>
            </a:r>
            <a:b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4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And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forgive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us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our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sins,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as</a:t>
            </a:r>
            <a:r>
              <a:rPr lang="en-US" sz="2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we</a:t>
            </a:r>
            <a:r>
              <a:rPr lang="en-US" sz="2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forgive</a:t>
            </a:r>
            <a:r>
              <a:rPr lang="en-US" sz="2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everyone</a:t>
            </a:r>
            <a:r>
              <a:rPr lang="en-US" sz="2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who is indebted to us. </a:t>
            </a:r>
            <a:b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 And do not lead us into temptation, but deliver us from the evil one.’”</a:t>
            </a:r>
            <a:endParaRPr lang="en-US" b="1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5487D-4193-2C46-B671-9138CF3221A7}"/>
              </a:ext>
            </a:extLst>
          </p:cNvPr>
          <p:cNvSpPr txBox="1"/>
          <p:nvPr/>
        </p:nvSpPr>
        <p:spPr>
          <a:xfrm>
            <a:off x="0" y="3810000"/>
            <a:ext cx="9144000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9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“So I say to you, ask, and it will be given to you; seek, and you will find; knock, and it will be opened to you.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10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For everyone who asks receives, and he who seeks finds, and to him who knocks it will be opened.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11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If a son asks for bread from any father among you, will he give him a stone? Or if </a:t>
            </a:r>
            <a:r>
              <a:rPr lang="en-US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he asks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for a fish, will he give him a serpent instead of a fish?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12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Or if he asks for an egg, will he offer him a scorpion? </a:t>
            </a:r>
            <a:r>
              <a:rPr lang="en-US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13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If you then, being evil, know how to give good gifts to your children, how much more will </a:t>
            </a:r>
            <a:r>
              <a:rPr lang="en-US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your</a:t>
            </a:r>
            <a:r>
              <a:rPr lang="en-US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heavenly Father give the Holy Spirit to those who ask Him!”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288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6:9-15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1249263"/>
            <a:ext cx="8991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9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“In this manner, therefore, pray: </a:t>
            </a:r>
          </a:p>
          <a:p>
            <a:endParaRPr lang="en-US" sz="1000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‘Our Father in heaven, Hallowed be Your name. 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10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Your kingdom come. Your will be done on earth as </a:t>
            </a:r>
            <a:r>
              <a:rPr lang="en-US" sz="2600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it is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in heaven. 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11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Give us this day our daily bread. 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12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And forgive us our debts, as we forgive our debtors. </a:t>
            </a:r>
            <a:r>
              <a:rPr lang="en-US" sz="26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13</a:t>
            </a:r>
            <a: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And do not lead us into temptation, but deliver us from the evil one. For Yours is the kingdom and the power and the glory forever. Amen.’</a:t>
            </a:r>
            <a:br>
              <a:rPr lang="en-US" sz="2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endParaRPr lang="en-US" sz="2600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r>
              <a:rPr lang="en-US" sz="28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14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“For if you forgive men their trespasses, your heavenly Father will also forgive you. </a:t>
            </a:r>
            <a:r>
              <a:rPr lang="en-US" sz="2800" b="1" baseline="300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15</a:t>
            </a:r>
            <a:r>
              <a:rPr lang="en-US" sz="28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 But if you do not forgive men their trespasses, neither will your Father forgive your trespasses.”</a:t>
            </a:r>
          </a:p>
        </p:txBody>
      </p:sp>
    </p:spTree>
    <p:extLst>
      <p:ext uri="{BB962C8B-B14F-4D97-AF65-F5344CB8AC3E}">
        <p14:creationId xmlns:p14="http://schemas.microsoft.com/office/powerpoint/2010/main" val="2525138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0772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Context of Disciple’s Request</a:t>
            </a:r>
            <a:endParaRPr lang="en-US" sz="4800" dirty="0">
              <a:solidFill>
                <a:srgbClr val="FFFF00"/>
              </a:solidFill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5486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b="1" i="1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“And it came to pass, as He was praying in a certain place, that when He ceased, one of His disciples said unto Him, “Lord, teach us to pray…”</a:t>
            </a:r>
            <a:endParaRPr lang="en-US" sz="3400" i="1" dirty="0">
              <a:effectLst>
                <a:outerShdw blurRad="50800" dist="50800" dir="5400000" algn="ctr" rotWithShape="0">
                  <a:schemeClr val="bg2"/>
                </a:outerShdw>
              </a:effectLst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Jesus’ disciples had seen that prayer was a constant part of His life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They sought to learn from one with experience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rgbClr val="FFFF00"/>
              </a:buClr>
            </a:pPr>
            <a:r>
              <a:rPr lang="en-US" sz="34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They learned from One who had eternal experience in speaking to the Father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Examples of Jesus Praying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763000" cy="5029200"/>
          </a:xfrm>
        </p:spPr>
        <p:txBody>
          <a:bodyPr/>
          <a:lstStyle/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In the mountain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Matt. 14:23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; 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Mark 6:46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While alone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9:18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Peter, James &amp; John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9:28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Often went into the wilderness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5:16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Great while before day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Mark 1:35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All night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6:12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buClr>
                <a:srgbClr val="FFFF00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Three times in succession (</a:t>
            </a:r>
            <a:r>
              <a:rPr lang="en-US" sz="3600" b="1" dirty="0">
                <a:solidFill>
                  <a:srgbClr val="FFFD78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Matt. 26:39f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1" cy="3048000"/>
          </a:xfrm>
        </p:spPr>
        <p:txBody>
          <a:bodyPr/>
          <a:lstStyle/>
          <a:p>
            <a:r>
              <a:rPr lang="en-US" sz="6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We Should Also Seek from His Example,</a:t>
            </a:r>
            <a:br>
              <a:rPr lang="en-US" sz="6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</a:br>
            <a:r>
              <a:rPr lang="en-US" sz="6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“Lord, Teach Us to Pray”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533400"/>
            <a:ext cx="89916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Reverence Towards God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800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began the model prayer with reverent address to Father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11:2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Matthew 6:9</a:t>
            </a:r>
            <a:r>
              <a:rPr lang="en-US" sz="36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- “Our Father who art in heaven, Hallowed be Thy name…”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17:11</a:t>
            </a:r>
            <a:r>
              <a:rPr lang="en-US" sz="36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- “Holy Father”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17:25</a:t>
            </a:r>
            <a:r>
              <a:rPr lang="en-US" sz="3600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 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- “Righteous Father”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Prayers of O.T. show this reverence</a:t>
            </a:r>
          </a:p>
        </p:txBody>
      </p:sp>
    </p:spTree>
    <p:extLst>
      <p:ext uri="{BB962C8B-B14F-4D97-AF65-F5344CB8AC3E}">
        <p14:creationId xmlns:p14="http://schemas.microsoft.com/office/powerpoint/2010/main" val="1264163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Humility of Heart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8991600" cy="5562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When pressed by crowds due to popularity, Jesus sought solitude in prayer, not glory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5:15-16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showed humility in all ways on earth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99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Christ is perfect example of humility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Phil. 2:3f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99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As He left heaven &amp; came into this world</a:t>
            </a:r>
          </a:p>
          <a:p>
            <a:pPr lvl="1">
              <a:spcBef>
                <a:spcPts val="0"/>
              </a:spcBef>
              <a:spcAft>
                <a:spcPts val="800"/>
              </a:spcAft>
              <a:buClr>
                <a:srgbClr val="FF99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As He suffered in every way for our redemption</a:t>
            </a:r>
          </a:p>
          <a:p>
            <a:pPr>
              <a:spcBef>
                <a:spcPts val="0"/>
              </a:spcBef>
              <a:spcAft>
                <a:spcPts val="8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He instructed all to show humility in prayer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Luke 18:9-14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/>
          <a:lstStyle/>
          <a:p>
            <a:r>
              <a:rPr lang="en-US" sz="48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With Thanksgiving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58200" cy="5105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Jesus often expressed thanks to Father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Matt. 11:25-26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Before Lazarus was raised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John 11:41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 lvl="1">
              <a:spcBef>
                <a:spcPts val="0"/>
              </a:spcBef>
              <a:spcAft>
                <a:spcPts val="900"/>
              </a:spcAft>
              <a:buClr>
                <a:srgbClr val="FFC000"/>
              </a:buClr>
              <a:buSzPct val="70000"/>
              <a:buFont typeface="Wingdings" pitchFamily="2" charset="2"/>
              <a:buChar char="Ø"/>
            </a:pP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Establishing Lord's supper, Jesus taught disciples to offer thanks (</a:t>
            </a:r>
            <a:r>
              <a:rPr lang="en-US" sz="32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 Cor. 11:24-25</a:t>
            </a:r>
            <a:r>
              <a:rPr lang="en-US" sz="32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We are taught to give thanks in all things (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1 Thess. 5:17-18</a:t>
            </a: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)</a:t>
            </a:r>
          </a:p>
          <a:p>
            <a:pPr>
              <a:spcBef>
                <a:spcPts val="0"/>
              </a:spcBef>
              <a:spcAft>
                <a:spcPts val="900"/>
              </a:spcAft>
              <a:buClr>
                <a:srgbClr val="73FEFF"/>
              </a:buClr>
            </a:pPr>
            <a:r>
              <a:rPr lang="en-US" sz="3600" dirty="0">
                <a:effectLst>
                  <a:outerShdw blurRad="50800" dist="50800" dir="5400000" algn="ctr" rotWithShape="0">
                    <a:schemeClr val="bg2"/>
                  </a:outerShdw>
                </a:effectLst>
              </a:rPr>
              <a:t>If Jesus gave thanks, we surely must do so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">
      <a:dk1>
        <a:srgbClr val="000000"/>
      </a:dk1>
      <a:lt1>
        <a:srgbClr val="FFFFFF"/>
      </a:lt1>
      <a:dk2>
        <a:srgbClr val="800000"/>
      </a:dk2>
      <a:lt2>
        <a:srgbClr val="FFCC66"/>
      </a:lt2>
      <a:accent1>
        <a:srgbClr val="FF9900"/>
      </a:accent1>
      <a:accent2>
        <a:srgbClr val="704138"/>
      </a:accent2>
      <a:accent3>
        <a:srgbClr val="C0AAAA"/>
      </a:accent3>
      <a:accent4>
        <a:srgbClr val="DADADA"/>
      </a:accent4>
      <a:accent5>
        <a:srgbClr val="FFCAAA"/>
      </a:accent5>
      <a:accent6>
        <a:srgbClr val="653A32"/>
      </a:accent6>
      <a:hlink>
        <a:srgbClr val="990000"/>
      </a:hlink>
      <a:folHlink>
        <a:srgbClr val="FFFF00"/>
      </a:folHlink>
    </a:clrScheme>
    <a:fontScheme name="Puls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Designs\PULSE.POT</Template>
  <TotalTime>13560</TotalTime>
  <Words>1025</Words>
  <Application>Microsoft Macintosh PowerPoint</Application>
  <PresentationFormat>On-screen Show (4:3)</PresentationFormat>
  <Paragraphs>82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Times New Roman</vt:lpstr>
      <vt:lpstr>Wingdings</vt:lpstr>
      <vt:lpstr>Pulse</vt:lpstr>
      <vt:lpstr>Lord, Teach Us to Pray</vt:lpstr>
      <vt:lpstr>Luke 11:1-4, 9-13</vt:lpstr>
      <vt:lpstr>Matthew 6:9-15</vt:lpstr>
      <vt:lpstr>Context of Disciple’s Request</vt:lpstr>
      <vt:lpstr>Examples of Jesus Praying</vt:lpstr>
      <vt:lpstr>We Should Also Seek from His Example, “Lord, Teach Us to Pray”</vt:lpstr>
      <vt:lpstr>With Reverence Towards God</vt:lpstr>
      <vt:lpstr>With Humility of Heart</vt:lpstr>
      <vt:lpstr>With Thanksgiving</vt:lpstr>
      <vt:lpstr>With Fullness of Faith</vt:lpstr>
      <vt:lpstr>With Goodwill to Enemies</vt:lpstr>
      <vt:lpstr>With Concern for the Cause</vt:lpstr>
      <vt:lpstr>PowerPoint Presentation</vt:lpstr>
    </vt:vector>
  </TitlesOfParts>
  <Manager/>
  <Company>South Livingston C of C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Unknown User</dc:creator>
  <cp:keywords/>
  <dc:description/>
  <cp:lastModifiedBy>Harry Osborne</cp:lastModifiedBy>
  <cp:revision>36</cp:revision>
  <dcterms:created xsi:type="dcterms:W3CDTF">1999-10-30T20:42:05Z</dcterms:created>
  <dcterms:modified xsi:type="dcterms:W3CDTF">2022-03-20T11:48:37Z</dcterms:modified>
  <cp:category/>
</cp:coreProperties>
</file>