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73FEFF"/>
    <a:srgbClr val="5C3D1E"/>
    <a:srgbClr val="996633"/>
    <a:srgbClr val="004442"/>
    <a:srgbClr val="006666"/>
    <a:srgbClr val="740000"/>
    <a:srgbClr val="460000"/>
    <a:srgbClr val="800000"/>
    <a:srgbClr val="1F3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61"/>
    <p:restoredTop sz="96405" autoAdjust="0"/>
  </p:normalViewPr>
  <p:slideViewPr>
    <p:cSldViewPr>
      <p:cViewPr varScale="1">
        <p:scale>
          <a:sx n="127" d="100"/>
          <a:sy n="127" d="100"/>
        </p:scale>
        <p:origin x="392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15DEE9-E8D0-414C-8E39-7730F5BEF8FB}" type="datetimeFigureOut">
              <a:rPr lang="en-US" smtClean="0"/>
              <a:t>3/5/22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A700C9-67C6-CE49-8050-25D5F8C34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492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A700C9-67C6-CE49-8050-25D5F8C341A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24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A700C9-67C6-CE49-8050-25D5F8C341A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5640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A700C9-67C6-CE49-8050-25D5F8C341A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7628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A700C9-67C6-CE49-8050-25D5F8C341A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402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3/1/22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8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3/1/22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4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3/1/22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5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3/1/22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0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3/1/22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8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3/1/22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2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3/1/22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6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3/1/22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3/1/22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0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3/1/22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9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3/1/22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4000">
              <a:srgbClr val="5C3D1E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98DA55B8-B31E-4464-931A-579783C51DA1}" type="datetimeFigureOut">
              <a:rPr lang="en-US" smtClean="0"/>
              <a:pPr/>
              <a:t>3/1/22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E6368E46-7F4B-4EF9-BBB3-76DBA9C23C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0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"/>
            <a:ext cx="8229600" cy="2362200"/>
          </a:xfr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US" sz="84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“He Who Comes to God...”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62200"/>
            <a:ext cx="6400800" cy="1066800"/>
          </a:xfrm>
        </p:spPr>
        <p:txBody>
          <a:bodyPr>
            <a:noAutofit/>
          </a:bodyPr>
          <a:lstStyle/>
          <a:p>
            <a:r>
              <a:rPr lang="en-US" sz="6000" b="1" i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Hebrews 11:1-6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F26C59A-8FA3-3944-938F-D0CBB377B5B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" t="3333" r="3333" b="38889"/>
          <a:stretch/>
        </p:blipFill>
        <p:spPr>
          <a:xfrm>
            <a:off x="1981200" y="3650341"/>
            <a:ext cx="5181600" cy="3207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293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Hebrews 11:1-6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1066800"/>
            <a:ext cx="89154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baseline="30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Now faith is the substance of things hoped for, the evidence of things not seen. </a:t>
            </a:r>
            <a:r>
              <a:rPr lang="en-US" sz="2600" b="1" baseline="30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 by it the elders obtained a good testimony. </a:t>
            </a:r>
            <a:r>
              <a:rPr lang="en-US" sz="2600" b="1" baseline="30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By faith we understand that the worlds were framed by the word of God, so that the things which are seen were not made of things which are visible. </a:t>
            </a:r>
            <a:r>
              <a:rPr lang="en-US" sz="2600" b="1" baseline="30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600" baseline="30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By faith Abel offered to God a more excellent sacrifice than Cain, through which he obtained witness that he was righteous, God testifying of his gifts; and through it he being dead still speaks. </a:t>
            </a:r>
            <a:r>
              <a:rPr lang="en-US" sz="2600" b="1" baseline="30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By faith Enoch was taken away so that he did not see death, “and was not found, because God had taken him”; for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before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taken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had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testimony,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pleased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God. </a:t>
            </a:r>
            <a:r>
              <a:rPr lang="en-US" sz="2600" b="1" baseline="30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6 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But without faith it is impossible to please Him, for he who comes to God must believe that He is, and that He is a rewarder of those who diligently seek Him.</a:t>
            </a:r>
          </a:p>
        </p:txBody>
      </p:sp>
    </p:spTree>
    <p:extLst>
      <p:ext uri="{BB962C8B-B14F-4D97-AF65-F5344CB8AC3E}">
        <p14:creationId xmlns:p14="http://schemas.microsoft.com/office/powerpoint/2010/main" val="2857796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Hebrews 11:1-6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1066800"/>
            <a:ext cx="8915400" cy="5524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baseline="30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Now faith is the substance of things hoped for, the evidence of things not seen. </a:t>
            </a:r>
            <a:r>
              <a:rPr lang="en-US" sz="2600" b="1" baseline="30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 by it the elders obtained a good testimony. </a:t>
            </a:r>
            <a:r>
              <a:rPr lang="en-US" sz="2600" b="1" baseline="30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By faith we understand that the worlds were framed by the word of God, so that the things which are seen were not made of things which are visible. </a:t>
            </a:r>
            <a:r>
              <a:rPr lang="en-US" sz="2600" b="1" baseline="30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600" baseline="30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By faith Abel offered to God a more excellent sacrifice than Cain, through which he obtained witness that he was righteous, God testifying of his gifts; and through it he being dead still speaks. </a:t>
            </a:r>
            <a:r>
              <a:rPr lang="en-US" sz="2600" b="1" baseline="30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By faith Enoch was taken away so that he did not see death, “and was not found, because God had taken him”; for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before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taken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had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testimony,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pleased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God. </a:t>
            </a:r>
            <a:r>
              <a:rPr lang="en-US" sz="3100" b="1" baseline="30000" dirty="0">
                <a:solidFill>
                  <a:srgbClr val="FFFF66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6 </a:t>
            </a:r>
            <a:r>
              <a:rPr lang="en-US" sz="3100" dirty="0">
                <a:solidFill>
                  <a:srgbClr val="FFFF66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But without faith it is impossible to please Him, for </a:t>
            </a:r>
            <a:r>
              <a:rPr lang="en-US" sz="3100" b="1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he who comes to God</a:t>
            </a:r>
            <a:r>
              <a:rPr lang="en-US" sz="3100" dirty="0">
                <a:solidFill>
                  <a:srgbClr val="FFFF66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must believe </a:t>
            </a:r>
            <a:r>
              <a:rPr lang="en-US" sz="3100" u="sng" dirty="0">
                <a:solidFill>
                  <a:srgbClr val="FFFF66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that He is</a:t>
            </a:r>
            <a:r>
              <a:rPr lang="en-US" sz="3100" dirty="0">
                <a:solidFill>
                  <a:srgbClr val="FFFF66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and that </a:t>
            </a:r>
            <a:r>
              <a:rPr lang="en-US" sz="3100" u="sng" dirty="0">
                <a:solidFill>
                  <a:srgbClr val="FFFF66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He is a rewarder</a:t>
            </a:r>
            <a:r>
              <a:rPr lang="en-US" sz="3100" dirty="0">
                <a:solidFill>
                  <a:srgbClr val="FFFF66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of those who </a:t>
            </a:r>
            <a:r>
              <a:rPr lang="en-US" sz="3100" u="sng" dirty="0">
                <a:solidFill>
                  <a:srgbClr val="FFFF66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diligently seek Him</a:t>
            </a:r>
            <a:r>
              <a:rPr lang="en-US" sz="3100" dirty="0">
                <a:solidFill>
                  <a:srgbClr val="FFFF66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79582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The One Who Comes to God...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762000"/>
            <a:ext cx="9220200" cy="60960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What it means to “Come to God”</a:t>
            </a:r>
          </a:p>
          <a:p>
            <a:pPr lvl="1"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John 6:44-45  </a:t>
            </a:r>
            <a:r>
              <a:rPr lang="en-US" sz="27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One taught &amp; has learned comes (</a:t>
            </a:r>
            <a:r>
              <a:rPr lang="en-US" sz="27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Matt. 11:28f</a:t>
            </a:r>
            <a:r>
              <a:rPr lang="en-US" sz="27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)</a:t>
            </a:r>
            <a:endParaRPr lang="en-US" sz="2700" b="1" i="1" dirty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  <a:p>
            <a:pPr lvl="1"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Ephesians 4:20-24  </a:t>
            </a:r>
            <a:r>
              <a:rPr lang="en-US" sz="27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We “learn Christ” as we learn &amp; obey will</a:t>
            </a:r>
            <a:endParaRPr lang="en-US" sz="2700" b="1" i="1" dirty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  <a:p>
            <a:pPr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Must believe that He is</a:t>
            </a:r>
          </a:p>
          <a:p>
            <a:pPr lvl="1"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John 8:24  </a:t>
            </a:r>
            <a:r>
              <a:rPr lang="en-US" sz="27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Without faith, we die in sin – salvation impossible</a:t>
            </a:r>
          </a:p>
          <a:p>
            <a:pPr lvl="1"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Romans 1:16-25</a:t>
            </a:r>
            <a:r>
              <a:rPr lang="en-US" sz="27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  </a:t>
            </a:r>
            <a:r>
              <a:rPr lang="en-US" sz="27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God has given all enough evidence to believe</a:t>
            </a:r>
          </a:p>
          <a:p>
            <a:pPr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Must believe that He is the rewarder</a:t>
            </a:r>
          </a:p>
          <a:p>
            <a:pPr lvl="1"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Revelation 22:12</a:t>
            </a:r>
          </a:p>
          <a:p>
            <a:pPr lvl="1"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2</a:t>
            </a:r>
            <a:r>
              <a:rPr lang="en-US" sz="22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 </a:t>
            </a: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Timothy 4:7-8</a:t>
            </a:r>
            <a:r>
              <a:rPr lang="en-US" sz="19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  </a:t>
            </a:r>
            <a:r>
              <a:rPr lang="en-US" sz="27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Lord gives crown of righteousness (</a:t>
            </a:r>
            <a:r>
              <a:rPr lang="en-US" sz="27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1</a:t>
            </a:r>
            <a:r>
              <a:rPr lang="en-US" sz="19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 </a:t>
            </a:r>
            <a:r>
              <a:rPr lang="en-US" sz="27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Pet. 5:4</a:t>
            </a:r>
            <a:r>
              <a:rPr lang="en-US" sz="27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)</a:t>
            </a:r>
            <a:endParaRPr lang="en-US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  <a:p>
            <a:pPr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That He rewards those who “diligently seek Him”</a:t>
            </a:r>
          </a:p>
          <a:p>
            <a:pPr lvl="1"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Deuteronomy 4:29 </a:t>
            </a:r>
            <a:r>
              <a:rPr lang="en-US" sz="27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 </a:t>
            </a:r>
            <a:r>
              <a:rPr lang="en-US" sz="27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Lord will be found if sought with all being</a:t>
            </a:r>
          </a:p>
          <a:p>
            <a:pPr lvl="1"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Jeremiah 29:13  </a:t>
            </a:r>
            <a:r>
              <a:rPr lang="en-US" sz="27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Seek Lord with whole heart (</a:t>
            </a:r>
            <a:r>
              <a:rPr lang="en-US" sz="27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Acts 17:24f</a:t>
            </a:r>
            <a:r>
              <a:rPr lang="en-US" sz="27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)</a:t>
            </a:r>
          </a:p>
          <a:p>
            <a:pPr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b="1" dirty="0">
                <a:solidFill>
                  <a:srgbClr val="73FE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Please understand that all of these fit together!</a:t>
            </a:r>
          </a:p>
        </p:txBody>
      </p:sp>
    </p:spTree>
    <p:extLst>
      <p:ext uri="{BB962C8B-B14F-4D97-AF65-F5344CB8AC3E}">
        <p14:creationId xmlns:p14="http://schemas.microsoft.com/office/powerpoint/2010/main" val="2075464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9706</TotalTime>
  <Words>506</Words>
  <Application>Microsoft Macintosh PowerPoint</Application>
  <PresentationFormat>On-screen Show (4:3)</PresentationFormat>
  <Paragraphs>24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“He Who Comes to God...”</vt:lpstr>
      <vt:lpstr>Hebrews 11:1-6</vt:lpstr>
      <vt:lpstr>Hebrews 11:1-6</vt:lpstr>
      <vt:lpstr>The One Who Comes to God...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Harry</dc:creator>
  <cp:lastModifiedBy>Harry Osborne</cp:lastModifiedBy>
  <cp:revision>19</cp:revision>
  <dcterms:created xsi:type="dcterms:W3CDTF">2017-02-11T14:18:26Z</dcterms:created>
  <dcterms:modified xsi:type="dcterms:W3CDTF">2022-03-06T12:47:18Z</dcterms:modified>
</cp:coreProperties>
</file>