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2" r:id="rId4"/>
    <p:sldId id="266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78"/>
    <a:srgbClr val="73FEFF"/>
    <a:srgbClr val="091625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5"/>
    <p:restoredTop sz="96405" autoAdjust="0"/>
  </p:normalViewPr>
  <p:slideViewPr>
    <p:cSldViewPr>
      <p:cViewPr varScale="1">
        <p:scale>
          <a:sx n="127" d="100"/>
          <a:sy n="127" d="100"/>
        </p:scale>
        <p:origin x="49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36981-3463-5947-AA16-F0661E9A2A3D}" type="datetimeFigureOut">
              <a:rPr lang="en-US" smtClean="0"/>
              <a:t>3/12/22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34C16-0308-F34D-9619-8A6C6C2A2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51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434C16-0308-F34D-9619-8A6C6C2A28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37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434C16-0308-F34D-9619-8A6C6C2A28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38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434C16-0308-F34D-9619-8A6C6C2A28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67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434C16-0308-F34D-9619-8A6C6C2A28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434C16-0308-F34D-9619-8A6C6C2A28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9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2">
                <a:lumMod val="10000"/>
              </a:schemeClr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3/12/22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0"/>
            <a:ext cx="9296400" cy="2057400"/>
          </a:xfrm>
        </p:spPr>
        <p:txBody>
          <a:bodyPr>
            <a:noAutofit/>
          </a:bodyPr>
          <a:lstStyle/>
          <a:p>
            <a:r>
              <a:rPr lang="en-US" sz="64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Winning Others to Christ by Our Conduct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1066800"/>
          </a:xfrm>
        </p:spPr>
        <p:txBody>
          <a:bodyPr>
            <a:normAutofit/>
          </a:bodyPr>
          <a:lstStyle/>
          <a:p>
            <a:r>
              <a:rPr lang="en-US" sz="5400" b="1" i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</a:t>
            </a:r>
            <a:r>
              <a:rPr lang="en-US" sz="5400" b="1" i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st</a:t>
            </a:r>
            <a:r>
              <a:rPr lang="en-US" sz="5400" b="1" i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Peter 3:1-4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8A6AD1-B2FC-B342-842A-CCFA0E746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050" y="2273300"/>
            <a:ext cx="6819900" cy="33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1 Peter 3:1-4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059" y="1261676"/>
            <a:ext cx="8991600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400" b="1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Wives, likewise, be submissive to your own husbands, that even if some do not obey the word, they,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word,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won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conduct of their wives, </a:t>
            </a:r>
            <a:r>
              <a:rPr lang="en-US" sz="3400" b="1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when they observe your chaste conduct accompanied by fear. </a:t>
            </a:r>
            <a:r>
              <a:rPr lang="en-US" sz="3400" b="1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Do not let your adornment be merely outward – arranging the hair, wearing gold, or putting on fine apparel – </a:t>
            </a:r>
            <a:r>
              <a:rPr lang="en-US" sz="3400" b="1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rather let it be the hidden person of the heart, with the incorruptible beauty of a gentle and quiet spirit, which is very precious in the sight of God.</a:t>
            </a:r>
          </a:p>
        </p:txBody>
      </p:sp>
    </p:spTree>
    <p:extLst>
      <p:ext uri="{BB962C8B-B14F-4D97-AF65-F5344CB8AC3E}">
        <p14:creationId xmlns:p14="http://schemas.microsoft.com/office/powerpoint/2010/main" val="1776312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76200" y="0"/>
            <a:ext cx="9296400" cy="1143000"/>
          </a:xfrm>
        </p:spPr>
        <p:txBody>
          <a:bodyPr>
            <a:noAutofit/>
          </a:bodyPr>
          <a:lstStyle/>
          <a:p>
            <a:r>
              <a:rPr lang="en-US" sz="4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Conduct that Wins Others to Christ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Purpose: 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itchFamily="18" charset="0"/>
              </a:rPr>
              <a:t>hat even if some do not obey the word, they, without the word, may be won by the conduct”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</a:pPr>
            <a:r>
              <a:rPr lang="en-US" sz="30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Influence is not for our benefit or some worldly end, but to bring others to the Lord &amp; aid His cause</a:t>
            </a:r>
          </a:p>
          <a:p>
            <a:pPr marL="1204913" lvl="2" indent="-409575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rgbClr val="66FFFF"/>
              </a:buClr>
              <a:buFont typeface="Wingdings" pitchFamily="2" charset="2"/>
              <a:buChar char="Ø"/>
            </a:pPr>
            <a:r>
              <a:rPr lang="en-US" sz="28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 Cor. 7:16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Wanted by faithful, but not always realized</a:t>
            </a:r>
          </a:p>
          <a:p>
            <a:pPr marL="1204913" lvl="2" indent="-409575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rgbClr val="66FFFF"/>
              </a:buClr>
              <a:buFont typeface="Wingdings" pitchFamily="2" charset="2"/>
              <a:buChar char="Ø"/>
            </a:pPr>
            <a:r>
              <a:rPr lang="en-US" sz="28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 Pet. 3:15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 Need to be ready when it works</a:t>
            </a:r>
          </a:p>
          <a:p>
            <a:pPr marL="1204913" lvl="2" indent="-409575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rgbClr val="66FFFF"/>
              </a:buClr>
              <a:buFont typeface="Wingdings" pitchFamily="2" charset="2"/>
              <a:buChar char="Ø"/>
            </a:pPr>
            <a:r>
              <a:rPr lang="en-US" sz="28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 Cor. 9:19-23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Must be willing to give it priority</a:t>
            </a:r>
            <a:endParaRPr lang="en-US" sz="2800" dirty="0">
              <a:solidFill>
                <a:srgbClr val="FF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cs typeface="Times New Roman" pitchFamily="18" charset="0"/>
            </a:endParaRP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</a:pPr>
            <a:r>
              <a:rPr lang="en-US" sz="30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itchFamily="18" charset="0"/>
              </a:rPr>
              <a:t>Greatest use of our life is bringing others to will of God</a:t>
            </a:r>
            <a:endParaRPr lang="en-US" sz="3000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139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76200" y="0"/>
            <a:ext cx="9296400" cy="1143000"/>
          </a:xfrm>
        </p:spPr>
        <p:txBody>
          <a:bodyPr>
            <a:noAutofit/>
          </a:bodyPr>
          <a:lstStyle/>
          <a:p>
            <a:r>
              <a:rPr lang="en-US" sz="4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Conduct that Wins Others to Christ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91200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Manner: 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“</a:t>
            </a:r>
            <a:r>
              <a:rPr lang="en-US" i="1" u="sng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W</a:t>
            </a:r>
            <a:r>
              <a:rPr lang="en-US" i="1" u="sng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itchFamily="18" charset="0"/>
              </a:rPr>
              <a:t>hen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itchFamily="18" charset="0"/>
              </a:rPr>
              <a:t> they observe your chaste conduct accompanied by fear”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</a:pPr>
            <a:r>
              <a:rPr lang="en-US" sz="30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Influence for good cannot come from life of compromise</a:t>
            </a:r>
          </a:p>
          <a:p>
            <a:pPr marL="1204913" lvl="2" indent="-409575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rgbClr val="66FFFF"/>
              </a:buClr>
              <a:buFont typeface="Wingdings" pitchFamily="2" charset="2"/>
              <a:buChar char="Ø"/>
            </a:pPr>
            <a:r>
              <a:rPr lang="en-US" sz="28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 Pet. 2:11-12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Able to see good, despite opposing</a:t>
            </a:r>
          </a:p>
          <a:p>
            <a:pPr marL="1204913" lvl="2" indent="-409575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rgbClr val="66FFFF"/>
              </a:buClr>
              <a:buFont typeface="Wingdings" pitchFamily="2" charset="2"/>
              <a:buChar char="Ø"/>
            </a:pPr>
            <a:r>
              <a:rPr lang="en-US" sz="28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Eph. 5:3-12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  “Proving what is well-pleasing…”</a:t>
            </a:r>
          </a:p>
          <a:p>
            <a:pPr marL="1204913" lvl="2" indent="-409575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rgbClr val="66FFFF"/>
              </a:buClr>
              <a:buFont typeface="Wingdings" pitchFamily="2" charset="2"/>
              <a:buChar char="Ø"/>
            </a:pPr>
            <a:r>
              <a:rPr lang="en-US" sz="28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Titus 2:11-14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To be people zealous of good work</a:t>
            </a:r>
            <a:endParaRPr lang="en-US" sz="2800" dirty="0">
              <a:solidFill>
                <a:srgbClr val="FF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cs typeface="Times New Roman" pitchFamily="18" charset="0"/>
            </a:endParaRP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</a:pPr>
            <a:r>
              <a:rPr lang="en-US" sz="32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itchFamily="18" charset="0"/>
              </a:rPr>
              <a:t>What would motivate one to change by our lives?</a:t>
            </a:r>
            <a:endParaRPr lang="en-US" sz="3200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153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76200" y="0"/>
            <a:ext cx="9296400" cy="1219200"/>
          </a:xfrm>
        </p:spPr>
        <p:txBody>
          <a:bodyPr>
            <a:noAutofit/>
          </a:bodyPr>
          <a:lstStyle/>
          <a:p>
            <a:r>
              <a:rPr lang="en-US" sz="4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Conduct that Wins Others to Christ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3733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rgbClr val="FFFF00"/>
              </a:buClr>
            </a:pP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Source: </a:t>
            </a:r>
            <a:r>
              <a:rPr lang="en-US" sz="3000" i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“</a:t>
            </a:r>
            <a:r>
              <a:rPr lang="en-US" sz="3000" i="1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itchFamily="18" charset="0"/>
              </a:rPr>
              <a:t>The hidden person of the heart… a gentle and quiet spirit… very precious in the sight of God”</a:t>
            </a:r>
          </a:p>
          <a:p>
            <a:pPr lvl="1">
              <a:spcBef>
                <a:spcPts val="1000"/>
              </a:spcBef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Inward character essential to serve &amp; influence</a:t>
            </a:r>
          </a:p>
          <a:p>
            <a:pPr marL="1204913" lvl="2" indent="-409575">
              <a:spcBef>
                <a:spcPts val="1000"/>
              </a:spcBef>
              <a:buClr>
                <a:srgbClr val="66FFFF"/>
              </a:buClr>
              <a:buFont typeface="Wingdings" pitchFamily="2" charset="2"/>
              <a:buChar char="Ø"/>
            </a:pPr>
            <a:r>
              <a:rPr lang="en-US" sz="26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Prov. 23:7</a:t>
            </a:r>
            <a:r>
              <a:rPr lang="en-US" sz="26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  As man thinks within, so is he</a:t>
            </a:r>
          </a:p>
          <a:p>
            <a:pPr marL="1204913" lvl="2" indent="-409575">
              <a:spcBef>
                <a:spcPts val="1000"/>
              </a:spcBef>
              <a:buClr>
                <a:srgbClr val="66FFFF"/>
              </a:buClr>
              <a:buFont typeface="Wingdings" pitchFamily="2" charset="2"/>
              <a:buChar char="Ø"/>
            </a:pPr>
            <a:r>
              <a:rPr lang="en-US" sz="26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Lk. 6:43-45</a:t>
            </a:r>
            <a:r>
              <a:rPr lang="en-US" sz="26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Good acts brought from good heart</a:t>
            </a:r>
          </a:p>
          <a:p>
            <a:pPr marL="1204913" lvl="2" indent="-409575">
              <a:spcBef>
                <a:spcPts val="1000"/>
              </a:spcBef>
              <a:buClr>
                <a:srgbClr val="66FFFF"/>
              </a:buClr>
              <a:buFont typeface="Wingdings" pitchFamily="2" charset="2"/>
              <a:buChar char="Ø"/>
            </a:pPr>
            <a:r>
              <a:rPr lang="en-US" sz="26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Rom. 12:1-2</a:t>
            </a:r>
            <a:r>
              <a:rPr lang="en-US" sz="26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Transformed within to prove good…</a:t>
            </a:r>
            <a:endParaRPr lang="en-US" sz="2600" dirty="0">
              <a:solidFill>
                <a:srgbClr val="FF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cs typeface="Times New Roman" pitchFamily="18" charset="0"/>
            </a:endParaRPr>
          </a:p>
          <a:p>
            <a:pPr lvl="1">
              <a:spcBef>
                <a:spcPts val="1000"/>
              </a:spcBef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itchFamily="18" charset="0"/>
              </a:rPr>
              <a:t>Difference between good show &amp; good character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4953000"/>
            <a:ext cx="9144000" cy="190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 Our Conduct Winning Others to Christ or Turning from Him?</a:t>
            </a:r>
          </a:p>
        </p:txBody>
      </p:sp>
    </p:spTree>
    <p:extLst>
      <p:ext uri="{BB962C8B-B14F-4D97-AF65-F5344CB8AC3E}">
        <p14:creationId xmlns:p14="http://schemas.microsoft.com/office/powerpoint/2010/main" val="391714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374</Words>
  <Application>Microsoft Macintosh PowerPoint</Application>
  <PresentationFormat>On-screen Show (4:3)</PresentationFormat>
  <Paragraphs>31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Office Theme</vt:lpstr>
      <vt:lpstr>Winning Others to Christ by Our Conduct</vt:lpstr>
      <vt:lpstr>1 Peter 3:1-4</vt:lpstr>
      <vt:lpstr>Conduct that Wins Others to Christ</vt:lpstr>
      <vt:lpstr>Conduct that Wins Others to Christ</vt:lpstr>
      <vt:lpstr>Conduct that Wins Others to Christ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10</cp:revision>
  <dcterms:created xsi:type="dcterms:W3CDTF">2017-02-11T14:18:26Z</dcterms:created>
  <dcterms:modified xsi:type="dcterms:W3CDTF">2022-03-12T23:00:35Z</dcterms:modified>
</cp:coreProperties>
</file>