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5" r:id="rId3"/>
    <p:sldId id="256" r:id="rId4"/>
    <p:sldId id="258"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3F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02"/>
    <p:restoredTop sz="96197"/>
  </p:normalViewPr>
  <p:slideViewPr>
    <p:cSldViewPr snapToGrid="0" snapToObjects="1" showGuides="1">
      <p:cViewPr varScale="1">
        <p:scale>
          <a:sx n="90" d="100"/>
          <a:sy n="90" d="100"/>
        </p:scale>
        <p:origin x="232" y="8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A494-99A3-0047-9DA6-0366EFCE2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B26CC-D434-3A42-B9B3-A4A51F217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9B72E0-E287-8E48-A0BA-2E9B0609E704}"/>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5" name="Footer Placeholder 4">
            <a:extLst>
              <a:ext uri="{FF2B5EF4-FFF2-40B4-BE49-F238E27FC236}">
                <a16:creationId xmlns:a16="http://schemas.microsoft.com/office/drawing/2014/main" id="{A7F74E01-AC81-1A45-AE8E-36A357BB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02A39-1AD3-154B-9A3C-FEA0A9CFA859}"/>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376220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D2C5-ADD3-4A4D-957B-BE288A610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A6E00D-F763-1C40-9170-AFDF549F2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FB602-C032-C043-AA9A-999F56CFD0CF}"/>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5" name="Footer Placeholder 4">
            <a:extLst>
              <a:ext uri="{FF2B5EF4-FFF2-40B4-BE49-F238E27FC236}">
                <a16:creationId xmlns:a16="http://schemas.microsoft.com/office/drawing/2014/main" id="{8FCC9A29-0775-2341-8189-FFE2ADEF3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4B962-BC08-2144-910C-42F779BEB2BF}"/>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336578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FCAB1-22AD-1D4D-8CFC-0339B63063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AD815-CE62-7549-883D-4913D55E6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B684F-E055-9241-AA70-F1669AB21A6D}"/>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5" name="Footer Placeholder 4">
            <a:extLst>
              <a:ext uri="{FF2B5EF4-FFF2-40B4-BE49-F238E27FC236}">
                <a16:creationId xmlns:a16="http://schemas.microsoft.com/office/drawing/2014/main" id="{7BF31793-671E-4347-A0FD-DAAF5A423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6AAFC-9489-0249-9895-0F7AD4FEDD2B}"/>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102524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9376-06D2-F74A-9E15-E9A19F8AE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2EAFA-D1D0-D64F-ABFC-53DAE919A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2384C-A072-A248-8BEC-70AE7B2EEC5C}"/>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5" name="Footer Placeholder 4">
            <a:extLst>
              <a:ext uri="{FF2B5EF4-FFF2-40B4-BE49-F238E27FC236}">
                <a16:creationId xmlns:a16="http://schemas.microsoft.com/office/drawing/2014/main" id="{08F03143-C7B6-3D4A-AA88-30392CFA0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A9CD7-8EF4-4546-8E17-C37C5260D096}"/>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282290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2B1D-7951-F04A-857B-394778FE9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27CE79-69D8-4546-BB79-982D3CC81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929A6-EFC3-604A-8E04-EA2A5910F2B8}"/>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5" name="Footer Placeholder 4">
            <a:extLst>
              <a:ext uri="{FF2B5EF4-FFF2-40B4-BE49-F238E27FC236}">
                <a16:creationId xmlns:a16="http://schemas.microsoft.com/office/drawing/2014/main" id="{62C1CAD0-C2D6-FD4D-A435-E5F8CBDF0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9F082-49C9-064F-AC8B-FD47F9DEDF1D}"/>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121069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3AAB-5C84-DF46-B868-4C4CC96C1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4459BF-6F81-9B4D-A7C2-209078D6C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D576E2-3DB7-8144-B89C-9C7C5BD6B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8CF59-4578-5F48-8D38-945C964F4CF5}"/>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6" name="Footer Placeholder 5">
            <a:extLst>
              <a:ext uri="{FF2B5EF4-FFF2-40B4-BE49-F238E27FC236}">
                <a16:creationId xmlns:a16="http://schemas.microsoft.com/office/drawing/2014/main" id="{05377A51-2468-454D-984E-AC373CF61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20757-7B4D-D146-BAE8-E860E5BDBF3A}"/>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152340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AF5F-BDCE-3641-888A-2F09623650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F3881C-96ED-7C4D-B792-179023408F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79A4DD-8C1B-F743-B8BF-502A73644F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B5F05B-61F9-1C4F-845E-4AB54B418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779A5-017D-6E4D-ADB5-0B884F444D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FD432-100F-5A4A-ACE1-29E914898EB7}"/>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8" name="Footer Placeholder 7">
            <a:extLst>
              <a:ext uri="{FF2B5EF4-FFF2-40B4-BE49-F238E27FC236}">
                <a16:creationId xmlns:a16="http://schemas.microsoft.com/office/drawing/2014/main" id="{04B5E77F-F508-8A40-91AF-40803C77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81C114-320C-E74B-BA98-ABA17474C804}"/>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125017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94DA-2918-FD4E-8C7A-7107E578C6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F449D1-85DA-094B-8432-0E0494017020}"/>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4" name="Footer Placeholder 3">
            <a:extLst>
              <a:ext uri="{FF2B5EF4-FFF2-40B4-BE49-F238E27FC236}">
                <a16:creationId xmlns:a16="http://schemas.microsoft.com/office/drawing/2014/main" id="{FFCCD586-B48B-F243-A580-5978C2B85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9ACAD5-2B5F-A346-9855-5D421CBDBBC4}"/>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395532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0194-E002-4F43-B61A-0B069B792F97}"/>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3" name="Footer Placeholder 2">
            <a:extLst>
              <a:ext uri="{FF2B5EF4-FFF2-40B4-BE49-F238E27FC236}">
                <a16:creationId xmlns:a16="http://schemas.microsoft.com/office/drawing/2014/main" id="{BA580F95-54AF-E148-943A-B355047A22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3E950F-0A82-AF46-B25C-4011DBE6EA0A}"/>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208980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99C1-77FF-1C41-8A2C-8C958C95D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C18A55-428C-CD47-BCB7-A9978376F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B5DE1-78BF-2849-A798-A3408E2EF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79830-3438-E844-8C85-C14DD11CAF36}"/>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6" name="Footer Placeholder 5">
            <a:extLst>
              <a:ext uri="{FF2B5EF4-FFF2-40B4-BE49-F238E27FC236}">
                <a16:creationId xmlns:a16="http://schemas.microsoft.com/office/drawing/2014/main" id="{965B2F95-8EDC-D34B-A7D1-BA69BE5ED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D8E1E-F744-1F46-9D65-178E0A0026AB}"/>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407340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7DD6-923B-694F-8590-431C1E445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5D6F05-E96E-3347-8812-5802B30F1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997ED-3509-3A40-9652-10A5BDE49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7ADE3-6705-2945-9D5A-299A9ED329A4}"/>
              </a:ext>
            </a:extLst>
          </p:cNvPr>
          <p:cNvSpPr>
            <a:spLocks noGrp="1"/>
          </p:cNvSpPr>
          <p:nvPr>
            <p:ph type="dt" sz="half" idx="10"/>
          </p:nvPr>
        </p:nvSpPr>
        <p:spPr/>
        <p:txBody>
          <a:bodyPr/>
          <a:lstStyle/>
          <a:p>
            <a:fld id="{4D78D677-2EF7-F244-971F-4055908D4FFB}" type="datetimeFigureOut">
              <a:rPr lang="en-US" smtClean="0"/>
              <a:t>4/1/22</a:t>
            </a:fld>
            <a:endParaRPr lang="en-US"/>
          </a:p>
        </p:txBody>
      </p:sp>
      <p:sp>
        <p:nvSpPr>
          <p:cNvPr id="6" name="Footer Placeholder 5">
            <a:extLst>
              <a:ext uri="{FF2B5EF4-FFF2-40B4-BE49-F238E27FC236}">
                <a16:creationId xmlns:a16="http://schemas.microsoft.com/office/drawing/2014/main" id="{2B6847DE-8EC9-6340-BFCA-23777FB4A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983BA-FEA8-8C47-A634-BA9B54DD997F}"/>
              </a:ext>
            </a:extLst>
          </p:cNvPr>
          <p:cNvSpPr>
            <a:spLocks noGrp="1"/>
          </p:cNvSpPr>
          <p:nvPr>
            <p:ph type="sldNum" sz="quarter" idx="12"/>
          </p:nvPr>
        </p:nvSpPr>
        <p:spPr/>
        <p:txBody>
          <a:bodyPr/>
          <a:lstStyle/>
          <a:p>
            <a:fld id="{CAF3ACB2-1620-8748-94B3-31903912E3C5}" type="slidenum">
              <a:rPr lang="en-US" smtClean="0"/>
              <a:t>‹#›</a:t>
            </a:fld>
            <a:endParaRPr lang="en-US"/>
          </a:p>
        </p:txBody>
      </p:sp>
    </p:spTree>
    <p:extLst>
      <p:ext uri="{BB962C8B-B14F-4D97-AF65-F5344CB8AC3E}">
        <p14:creationId xmlns:p14="http://schemas.microsoft.com/office/powerpoint/2010/main" val="414670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1C0A0-4815-E140-8474-37B53C14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0081BA-CCC3-6C4D-BC8F-5D1311935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7F288-1242-9A4A-9693-E01E9B88F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8D677-2EF7-F244-971F-4055908D4FFB}" type="datetimeFigureOut">
              <a:rPr lang="en-US" smtClean="0"/>
              <a:t>4/1/22</a:t>
            </a:fld>
            <a:endParaRPr lang="en-US"/>
          </a:p>
        </p:txBody>
      </p:sp>
      <p:sp>
        <p:nvSpPr>
          <p:cNvPr id="5" name="Footer Placeholder 4">
            <a:extLst>
              <a:ext uri="{FF2B5EF4-FFF2-40B4-BE49-F238E27FC236}">
                <a16:creationId xmlns:a16="http://schemas.microsoft.com/office/drawing/2014/main" id="{50C52151-BF5F-8D49-B8DC-8FAD7910B1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7E713F-F56F-EA46-AE5F-0212531D2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3ACB2-1620-8748-94B3-31903912E3C5}" type="slidenum">
              <a:rPr lang="en-US" smtClean="0"/>
              <a:t>‹#›</a:t>
            </a:fld>
            <a:endParaRPr lang="en-US"/>
          </a:p>
        </p:txBody>
      </p:sp>
    </p:spTree>
    <p:extLst>
      <p:ext uri="{BB962C8B-B14F-4D97-AF65-F5344CB8AC3E}">
        <p14:creationId xmlns:p14="http://schemas.microsoft.com/office/powerpoint/2010/main" val="185622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03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7">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8EDC21-6B4D-BB45-8EFB-4428AD2F4CDC}"/>
              </a:ext>
            </a:extLst>
          </p:cNvPr>
          <p:cNvSpPr txBox="1"/>
          <p:nvPr/>
        </p:nvSpPr>
        <p:spPr>
          <a:xfrm>
            <a:off x="0" y="823719"/>
            <a:ext cx="12221732" cy="6001643"/>
          </a:xfrm>
          <a:prstGeom prst="rect">
            <a:avLst/>
          </a:prstGeom>
          <a:noFill/>
        </p:spPr>
        <p:txBody>
          <a:bodyPr wrap="square" rtlCol="0">
            <a:spAutoFit/>
          </a:bodyPr>
          <a:lstStyle/>
          <a:p>
            <a:r>
              <a:rPr lang="en-US" sz="2400" baseline="30000" dirty="0">
                <a:solidFill>
                  <a:schemeClr val="bg1"/>
                </a:solidFill>
              </a:rPr>
              <a:t>1 </a:t>
            </a:r>
            <a:r>
              <a:rPr lang="en-US" sz="2400" dirty="0">
                <a:solidFill>
                  <a:schemeClr val="bg1"/>
                </a:solidFill>
              </a:rPr>
              <a:t>Now faith is the substance of things hoped for, the evidence of things not seen. </a:t>
            </a:r>
            <a:r>
              <a:rPr lang="en-US" sz="2400" baseline="30000" dirty="0">
                <a:solidFill>
                  <a:schemeClr val="bg1"/>
                </a:solidFill>
              </a:rPr>
              <a:t>2 </a:t>
            </a:r>
            <a:r>
              <a:rPr lang="en-US" sz="2400" dirty="0">
                <a:solidFill>
                  <a:schemeClr val="bg1"/>
                </a:solidFill>
              </a:rPr>
              <a:t>For by it the elders obtained a good testimony. </a:t>
            </a:r>
            <a:r>
              <a:rPr lang="en-US" sz="2400" baseline="30000" dirty="0">
                <a:solidFill>
                  <a:schemeClr val="bg1"/>
                </a:solidFill>
              </a:rPr>
              <a:t>3 </a:t>
            </a:r>
            <a:r>
              <a:rPr lang="en-US" sz="2400" dirty="0">
                <a:solidFill>
                  <a:schemeClr val="bg1"/>
                </a:solidFill>
              </a:rPr>
              <a:t>By faith we understand that the worlds were framed by the word of God, so that the things which are seen were not made of things which are visible. </a:t>
            </a:r>
            <a:r>
              <a:rPr lang="en-US" sz="2400" baseline="30000" dirty="0">
                <a:solidFill>
                  <a:schemeClr val="bg1"/>
                </a:solidFill>
              </a:rPr>
              <a:t>4 </a:t>
            </a:r>
            <a:r>
              <a:rPr lang="en-US" sz="2400" dirty="0">
                <a:solidFill>
                  <a:schemeClr val="bg1"/>
                </a:solidFill>
              </a:rPr>
              <a:t>By faith Abel offered to God a more excellent sacrifice than Cain, through which he obtained witness that he was righteous, God testifying of his gifts; and through it he being dead still speaks. </a:t>
            </a:r>
            <a:r>
              <a:rPr lang="en-US" sz="2400" baseline="30000" dirty="0">
                <a:solidFill>
                  <a:schemeClr val="bg1"/>
                </a:solidFill>
              </a:rPr>
              <a:t>5 </a:t>
            </a:r>
            <a:r>
              <a:rPr lang="en-US" sz="2400" dirty="0">
                <a:solidFill>
                  <a:schemeClr val="bg1"/>
                </a:solidFill>
              </a:rPr>
              <a:t>By faith Enoch was taken away so that he did not see death, and was not found, because God had taken him; for before he was taken he had this testimony, that he pleased God. </a:t>
            </a:r>
            <a:r>
              <a:rPr lang="en-US" sz="2400" baseline="30000" dirty="0">
                <a:solidFill>
                  <a:schemeClr val="bg1"/>
                </a:solidFill>
              </a:rPr>
              <a:t>6 </a:t>
            </a:r>
            <a:r>
              <a:rPr lang="en-US" sz="2400" dirty="0">
                <a:solidFill>
                  <a:schemeClr val="bg1"/>
                </a:solidFill>
              </a:rPr>
              <a:t>But without faith it is impossible to please Him, for he who comes to God must believe that He is, and that He is a rewarder of those who diligently seek Him. </a:t>
            </a:r>
            <a:r>
              <a:rPr lang="en-US" sz="2400" baseline="30000" dirty="0">
                <a:solidFill>
                  <a:schemeClr val="bg1"/>
                </a:solidFill>
              </a:rPr>
              <a:t>7 </a:t>
            </a:r>
            <a:r>
              <a:rPr lang="en-US" sz="2400" dirty="0">
                <a:solidFill>
                  <a:schemeClr val="bg1"/>
                </a:solidFill>
              </a:rPr>
              <a:t>By faith Noah, being divinely warned of things not yet seen, moved with godly fear, prepared an ark for the saving of his household, by which he condemned the world and became heir of the righteousness which is according to faith. </a:t>
            </a:r>
            <a:r>
              <a:rPr lang="en-US" sz="2400" baseline="30000" dirty="0">
                <a:solidFill>
                  <a:schemeClr val="bg1"/>
                </a:solidFill>
              </a:rPr>
              <a:t>8 </a:t>
            </a:r>
            <a:r>
              <a:rPr lang="en-US" sz="2400" dirty="0">
                <a:solidFill>
                  <a:schemeClr val="bg1"/>
                </a:solidFill>
              </a:rPr>
              <a:t>By faith Abraham obeyed when he was called to go out to the place which he would receive as an inheritance. And he went out, not knowing where he was going. </a:t>
            </a:r>
            <a:r>
              <a:rPr lang="en-US" sz="2400" baseline="30000" dirty="0">
                <a:solidFill>
                  <a:schemeClr val="bg1"/>
                </a:solidFill>
              </a:rPr>
              <a:t>9 </a:t>
            </a:r>
            <a:r>
              <a:rPr lang="en-US" sz="2400" dirty="0">
                <a:solidFill>
                  <a:schemeClr val="bg1"/>
                </a:solidFill>
              </a:rPr>
              <a:t>By faith he dwelt in the land of promise as in a foreign country, dwelling in tents with Isaac and Jacob, the heirs with him of the same promise; </a:t>
            </a:r>
            <a:r>
              <a:rPr lang="en-US" sz="2400" baseline="30000" dirty="0">
                <a:solidFill>
                  <a:schemeClr val="bg1"/>
                </a:solidFill>
              </a:rPr>
              <a:t>10 </a:t>
            </a:r>
            <a:r>
              <a:rPr lang="en-US" sz="2400" dirty="0">
                <a:solidFill>
                  <a:schemeClr val="bg1"/>
                </a:solidFill>
              </a:rPr>
              <a:t>for he waited for the city which has foundations, whose builder and maker is God.</a:t>
            </a:r>
          </a:p>
        </p:txBody>
      </p:sp>
      <p:pic>
        <p:nvPicPr>
          <p:cNvPr id="11" name="Picture 10" descr="Graphical user interface, text&#10;&#10;Description automatically generated">
            <a:extLst>
              <a:ext uri="{FF2B5EF4-FFF2-40B4-BE49-F238E27FC236}">
                <a16:creationId xmlns:a16="http://schemas.microsoft.com/office/drawing/2014/main" id="{D01D1DC2-6587-9F46-B9E5-E11B957CCBBD}"/>
              </a:ext>
            </a:extLst>
          </p:cNvPr>
          <p:cNvPicPr>
            <a:picLocks noChangeAspect="1"/>
          </p:cNvPicPr>
          <p:nvPr/>
        </p:nvPicPr>
        <p:blipFill rotWithShape="1">
          <a:blip r:embed="rId2"/>
          <a:srcRect t="15281" r="4423" b="33669"/>
          <a:stretch/>
        </p:blipFill>
        <p:spPr>
          <a:xfrm>
            <a:off x="4617720" y="11724"/>
            <a:ext cx="7574280" cy="855785"/>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44439EC8-84B9-AE46-BEBC-1CEA7E5BC2DF}"/>
              </a:ext>
            </a:extLst>
          </p:cNvPr>
          <p:cNvPicPr>
            <a:picLocks noChangeAspect="1"/>
          </p:cNvPicPr>
          <p:nvPr/>
        </p:nvPicPr>
        <p:blipFill rotWithShape="1">
          <a:blip r:embed="rId3"/>
          <a:srcRect l="5928" t="20665" r="6395" b="21447"/>
          <a:stretch/>
        </p:blipFill>
        <p:spPr>
          <a:xfrm>
            <a:off x="293915" y="150866"/>
            <a:ext cx="3380014" cy="670054"/>
          </a:xfrm>
          <a:prstGeom prst="rect">
            <a:avLst/>
          </a:prstGeom>
        </p:spPr>
      </p:pic>
      <p:sp>
        <p:nvSpPr>
          <p:cNvPr id="13" name="TextBox 12">
            <a:extLst>
              <a:ext uri="{FF2B5EF4-FFF2-40B4-BE49-F238E27FC236}">
                <a16:creationId xmlns:a16="http://schemas.microsoft.com/office/drawing/2014/main" id="{C6991008-5329-B54D-9061-490D4A16188E}"/>
              </a:ext>
            </a:extLst>
          </p:cNvPr>
          <p:cNvSpPr txBox="1"/>
          <p:nvPr/>
        </p:nvSpPr>
        <p:spPr>
          <a:xfrm>
            <a:off x="0" y="823719"/>
            <a:ext cx="12221732" cy="6001643"/>
          </a:xfrm>
          <a:prstGeom prst="rect">
            <a:avLst/>
          </a:prstGeom>
          <a:noFill/>
        </p:spPr>
        <p:txBody>
          <a:bodyPr wrap="square" rtlCol="0">
            <a:spAutoFit/>
          </a:bodyPr>
          <a:lstStyle/>
          <a:p>
            <a:r>
              <a:rPr lang="en-US" sz="2400" baseline="30000" dirty="0">
                <a:solidFill>
                  <a:schemeClr val="bg1"/>
                </a:solidFill>
              </a:rPr>
              <a:t>1 </a:t>
            </a:r>
            <a:r>
              <a:rPr lang="en-US" sz="2400" dirty="0">
                <a:solidFill>
                  <a:schemeClr val="bg1"/>
                </a:solidFill>
              </a:rPr>
              <a:t>Now </a:t>
            </a:r>
            <a:r>
              <a:rPr lang="en-US" sz="2400" u="sng" dirty="0">
                <a:solidFill>
                  <a:srgbClr val="FFFF00"/>
                </a:solidFill>
              </a:rPr>
              <a:t>faith</a:t>
            </a:r>
            <a:r>
              <a:rPr lang="en-US" sz="2400" dirty="0">
                <a:solidFill>
                  <a:schemeClr val="bg1"/>
                </a:solidFill>
              </a:rPr>
              <a:t> is the substance of things hoped for, the evidence of things not seen. </a:t>
            </a:r>
            <a:r>
              <a:rPr lang="en-US" sz="2400" baseline="30000" dirty="0">
                <a:solidFill>
                  <a:schemeClr val="bg1"/>
                </a:solidFill>
              </a:rPr>
              <a:t>2 </a:t>
            </a:r>
            <a:r>
              <a:rPr lang="en-US" sz="2400" dirty="0">
                <a:solidFill>
                  <a:schemeClr val="bg1"/>
                </a:solidFill>
              </a:rPr>
              <a:t>For </a:t>
            </a:r>
            <a:r>
              <a:rPr lang="en-US" sz="2400" u="sng" dirty="0">
                <a:solidFill>
                  <a:srgbClr val="FFFF00"/>
                </a:solidFill>
              </a:rPr>
              <a:t>by it</a:t>
            </a:r>
            <a:r>
              <a:rPr lang="en-US" sz="2400" dirty="0">
                <a:solidFill>
                  <a:srgbClr val="FFFF00"/>
                </a:solidFill>
              </a:rPr>
              <a:t> </a:t>
            </a:r>
            <a:r>
              <a:rPr lang="en-US" sz="2400" dirty="0">
                <a:solidFill>
                  <a:schemeClr val="bg1"/>
                </a:solidFill>
              </a:rPr>
              <a:t>the elders obtained a good testimony. </a:t>
            </a:r>
            <a:r>
              <a:rPr lang="en-US" sz="2400" baseline="30000" dirty="0">
                <a:solidFill>
                  <a:schemeClr val="bg1"/>
                </a:solidFill>
              </a:rPr>
              <a:t>3 </a:t>
            </a:r>
            <a:r>
              <a:rPr lang="en-US" sz="2400" dirty="0">
                <a:solidFill>
                  <a:schemeClr val="bg1"/>
                </a:solidFill>
              </a:rPr>
              <a:t>By </a:t>
            </a:r>
            <a:r>
              <a:rPr lang="en-US" sz="2400" u="sng" dirty="0">
                <a:solidFill>
                  <a:srgbClr val="FFFF00"/>
                </a:solidFill>
              </a:rPr>
              <a:t>faith</a:t>
            </a:r>
            <a:r>
              <a:rPr lang="en-US" sz="2400" dirty="0">
                <a:solidFill>
                  <a:schemeClr val="bg1"/>
                </a:solidFill>
              </a:rPr>
              <a:t> we understand that the worlds were framed by the word of God, so that the things which are seen were not made of things which are visible. </a:t>
            </a:r>
            <a:r>
              <a:rPr lang="en-US" sz="2400" baseline="30000" dirty="0">
                <a:solidFill>
                  <a:schemeClr val="bg1"/>
                </a:solidFill>
              </a:rPr>
              <a:t>4 </a:t>
            </a:r>
            <a:r>
              <a:rPr lang="en-US" sz="2400" dirty="0">
                <a:solidFill>
                  <a:schemeClr val="bg1"/>
                </a:solidFill>
              </a:rPr>
              <a:t>By </a:t>
            </a:r>
            <a:r>
              <a:rPr lang="en-US" sz="2400" u="sng" dirty="0">
                <a:solidFill>
                  <a:srgbClr val="FFFF00"/>
                </a:solidFill>
              </a:rPr>
              <a:t>faith</a:t>
            </a:r>
            <a:r>
              <a:rPr lang="en-US" sz="2400" dirty="0">
                <a:solidFill>
                  <a:schemeClr val="bg1"/>
                </a:solidFill>
              </a:rPr>
              <a:t> Abel offered to God a more excellent sacrifice than Cain, </a:t>
            </a:r>
            <a:r>
              <a:rPr lang="en-US" sz="2400" u="sng" dirty="0">
                <a:solidFill>
                  <a:srgbClr val="FFFF00"/>
                </a:solidFill>
              </a:rPr>
              <a:t>through which</a:t>
            </a:r>
            <a:r>
              <a:rPr lang="en-US" sz="2400" dirty="0">
                <a:solidFill>
                  <a:srgbClr val="FFFF00"/>
                </a:solidFill>
              </a:rPr>
              <a:t> </a:t>
            </a:r>
            <a:r>
              <a:rPr lang="en-US" sz="2400" dirty="0">
                <a:solidFill>
                  <a:schemeClr val="bg1"/>
                </a:solidFill>
              </a:rPr>
              <a:t>he obtained witness that he was righteous, God testifying of his gifts; and </a:t>
            </a:r>
            <a:r>
              <a:rPr lang="en-US" sz="2400" u="sng" dirty="0">
                <a:solidFill>
                  <a:srgbClr val="FFFF00"/>
                </a:solidFill>
              </a:rPr>
              <a:t>through it</a:t>
            </a:r>
            <a:r>
              <a:rPr lang="en-US" sz="2400" dirty="0">
                <a:solidFill>
                  <a:srgbClr val="FFFF00"/>
                </a:solidFill>
              </a:rPr>
              <a:t> </a:t>
            </a:r>
            <a:r>
              <a:rPr lang="en-US" sz="2400" dirty="0">
                <a:solidFill>
                  <a:schemeClr val="bg1"/>
                </a:solidFill>
              </a:rPr>
              <a:t>he being dead still speaks. </a:t>
            </a:r>
            <a:r>
              <a:rPr lang="en-US" sz="2400" baseline="30000" dirty="0">
                <a:solidFill>
                  <a:schemeClr val="bg1"/>
                </a:solidFill>
              </a:rPr>
              <a:t>5 </a:t>
            </a:r>
            <a:r>
              <a:rPr lang="en-US" sz="2400" dirty="0">
                <a:solidFill>
                  <a:schemeClr val="bg1"/>
                </a:solidFill>
              </a:rPr>
              <a:t>By </a:t>
            </a:r>
            <a:r>
              <a:rPr lang="en-US" sz="2400" u="sng" dirty="0">
                <a:solidFill>
                  <a:srgbClr val="FFFF00"/>
                </a:solidFill>
              </a:rPr>
              <a:t>faith</a:t>
            </a:r>
            <a:r>
              <a:rPr lang="en-US" sz="2400" dirty="0">
                <a:solidFill>
                  <a:schemeClr val="bg1"/>
                </a:solidFill>
              </a:rPr>
              <a:t> Enoch was taken away so that he did not see death, and was not found, because God had taken him; for before he was taken he had this testimony, that he pleased God. </a:t>
            </a:r>
            <a:r>
              <a:rPr lang="en-US" sz="2400" baseline="30000" dirty="0">
                <a:solidFill>
                  <a:schemeClr val="bg1"/>
                </a:solidFill>
              </a:rPr>
              <a:t>6 </a:t>
            </a:r>
            <a:r>
              <a:rPr lang="en-US" sz="2400" dirty="0">
                <a:solidFill>
                  <a:schemeClr val="bg1"/>
                </a:solidFill>
              </a:rPr>
              <a:t>But without </a:t>
            </a:r>
            <a:r>
              <a:rPr lang="en-US" sz="2400" u="sng" dirty="0">
                <a:solidFill>
                  <a:srgbClr val="FFFF00"/>
                </a:solidFill>
              </a:rPr>
              <a:t>faith</a:t>
            </a:r>
            <a:r>
              <a:rPr lang="en-US" sz="2400" dirty="0">
                <a:solidFill>
                  <a:schemeClr val="bg1"/>
                </a:solidFill>
              </a:rPr>
              <a:t> it is impossible to please Him, for he who comes to God must </a:t>
            </a:r>
            <a:r>
              <a:rPr lang="en-US" sz="2400" u="sng" dirty="0">
                <a:solidFill>
                  <a:srgbClr val="FFFF00"/>
                </a:solidFill>
              </a:rPr>
              <a:t>believe</a:t>
            </a:r>
            <a:r>
              <a:rPr lang="en-US" sz="2400" dirty="0">
                <a:solidFill>
                  <a:schemeClr val="bg1"/>
                </a:solidFill>
              </a:rPr>
              <a:t> that He is, and that He is a rewarder of those who diligently seek Him. </a:t>
            </a:r>
            <a:r>
              <a:rPr lang="en-US" sz="2400" baseline="30000" dirty="0">
                <a:solidFill>
                  <a:schemeClr val="bg1"/>
                </a:solidFill>
              </a:rPr>
              <a:t>7 </a:t>
            </a:r>
            <a:r>
              <a:rPr lang="en-US" sz="2400" dirty="0">
                <a:solidFill>
                  <a:schemeClr val="bg1"/>
                </a:solidFill>
              </a:rPr>
              <a:t>By </a:t>
            </a:r>
            <a:r>
              <a:rPr lang="en-US" sz="2400" u="sng" dirty="0">
                <a:solidFill>
                  <a:srgbClr val="FFFF00"/>
                </a:solidFill>
              </a:rPr>
              <a:t>faith</a:t>
            </a:r>
            <a:r>
              <a:rPr lang="en-US" sz="2400" dirty="0">
                <a:solidFill>
                  <a:schemeClr val="bg1"/>
                </a:solidFill>
              </a:rPr>
              <a:t> Noah, being divinely warned of things not yet seen, moved with godly fear, prepared an ark for the saving of his household, </a:t>
            </a:r>
            <a:r>
              <a:rPr lang="en-US" sz="2400" u="sng" dirty="0">
                <a:solidFill>
                  <a:srgbClr val="FFFF00"/>
                </a:solidFill>
              </a:rPr>
              <a:t>by which</a:t>
            </a:r>
            <a:r>
              <a:rPr lang="en-US" sz="2400" dirty="0">
                <a:solidFill>
                  <a:schemeClr val="bg1"/>
                </a:solidFill>
              </a:rPr>
              <a:t> he condemned the world and became heir of the righteousness which is according to </a:t>
            </a:r>
            <a:r>
              <a:rPr lang="en-US" sz="2400" u="sng" dirty="0">
                <a:solidFill>
                  <a:srgbClr val="FFFF00"/>
                </a:solidFill>
              </a:rPr>
              <a:t>faith</a:t>
            </a:r>
            <a:r>
              <a:rPr lang="en-US" sz="2400" dirty="0">
                <a:solidFill>
                  <a:schemeClr val="bg1"/>
                </a:solidFill>
              </a:rPr>
              <a:t>. </a:t>
            </a:r>
            <a:r>
              <a:rPr lang="en-US" sz="2400" baseline="30000" dirty="0">
                <a:solidFill>
                  <a:schemeClr val="bg1"/>
                </a:solidFill>
              </a:rPr>
              <a:t>8 </a:t>
            </a:r>
            <a:r>
              <a:rPr lang="en-US" sz="2400" dirty="0">
                <a:solidFill>
                  <a:schemeClr val="bg1"/>
                </a:solidFill>
              </a:rPr>
              <a:t>By </a:t>
            </a:r>
            <a:r>
              <a:rPr lang="en-US" sz="2400" u="sng" dirty="0">
                <a:solidFill>
                  <a:srgbClr val="FFFF00"/>
                </a:solidFill>
              </a:rPr>
              <a:t>faith</a:t>
            </a:r>
            <a:r>
              <a:rPr lang="en-US" sz="2400" dirty="0">
                <a:solidFill>
                  <a:schemeClr val="bg1"/>
                </a:solidFill>
              </a:rPr>
              <a:t> Abraham obeyed when he was called to go out to the place which he would receive as an inheritance. And he went out, not knowing where he was going. </a:t>
            </a:r>
            <a:r>
              <a:rPr lang="en-US" sz="2400" baseline="30000" dirty="0">
                <a:solidFill>
                  <a:schemeClr val="bg1"/>
                </a:solidFill>
              </a:rPr>
              <a:t>9 </a:t>
            </a:r>
            <a:r>
              <a:rPr lang="en-US" sz="2400" dirty="0">
                <a:solidFill>
                  <a:schemeClr val="bg1"/>
                </a:solidFill>
              </a:rPr>
              <a:t>By </a:t>
            </a:r>
            <a:r>
              <a:rPr lang="en-US" sz="2400" u="sng" dirty="0">
                <a:solidFill>
                  <a:srgbClr val="FFFF00"/>
                </a:solidFill>
              </a:rPr>
              <a:t>faith</a:t>
            </a:r>
            <a:r>
              <a:rPr lang="en-US" sz="2400" dirty="0">
                <a:solidFill>
                  <a:schemeClr val="bg1"/>
                </a:solidFill>
              </a:rPr>
              <a:t> he dwelt in the land of promise as in a foreign country, dwelling in tents with Isaac and Jacob, the heirs with him of the same promise; </a:t>
            </a:r>
            <a:r>
              <a:rPr lang="en-US" sz="2400" baseline="30000" dirty="0">
                <a:solidFill>
                  <a:schemeClr val="bg1"/>
                </a:solidFill>
              </a:rPr>
              <a:t>10 </a:t>
            </a:r>
            <a:r>
              <a:rPr lang="en-US" sz="2400" dirty="0">
                <a:solidFill>
                  <a:schemeClr val="bg1"/>
                </a:solidFill>
              </a:rPr>
              <a:t>for he waited for the city which has foundations, whose builder and maker is God.</a:t>
            </a:r>
          </a:p>
        </p:txBody>
      </p:sp>
      <p:sp>
        <p:nvSpPr>
          <p:cNvPr id="14" name="Rectangle 13">
            <a:extLst>
              <a:ext uri="{FF2B5EF4-FFF2-40B4-BE49-F238E27FC236}">
                <a16:creationId xmlns:a16="http://schemas.microsoft.com/office/drawing/2014/main" id="{DF9EF22D-915D-A249-BC7D-139E9F5A5215}"/>
              </a:ext>
            </a:extLst>
          </p:cNvPr>
          <p:cNvSpPr/>
          <p:nvPr/>
        </p:nvSpPr>
        <p:spPr>
          <a:xfrm>
            <a:off x="4587413" y="2690336"/>
            <a:ext cx="3017173" cy="1477328"/>
          </a:xfrm>
          <a:prstGeom prst="rect">
            <a:avLst/>
          </a:prstGeom>
          <a:solidFill>
            <a:srgbClr val="FFFF00"/>
          </a:solidFill>
          <a:ln w="38100">
            <a:solidFill>
              <a:srgbClr val="C00000"/>
            </a:solidFill>
          </a:ln>
        </p:spPr>
        <p:txBody>
          <a:bodyPr wrap="none" lIns="91440" tIns="45720" rIns="91440" bIns="45720">
            <a:spAutoFit/>
          </a:bodyPr>
          <a:lstStyle/>
          <a:p>
            <a:pPr algn="ctr"/>
            <a:r>
              <a:rPr lang="en-US" sz="5400" b="0" cap="none" spc="300" dirty="0">
                <a:ln w="0"/>
                <a:solidFill>
                  <a:schemeClr val="tx1"/>
                </a:solidFill>
                <a:effectLst>
                  <a:outerShdw blurRad="38100" dist="19050" dir="2700000" algn="tl" rotWithShape="0">
                    <a:schemeClr val="dk1">
                      <a:alpha val="40000"/>
                    </a:schemeClr>
                  </a:outerShdw>
                </a:effectLst>
              </a:rPr>
              <a:t>14 Times</a:t>
            </a:r>
          </a:p>
          <a:p>
            <a:pPr algn="ctr"/>
            <a:r>
              <a:rPr lang="en-US" sz="3600" dirty="0">
                <a:ln w="0"/>
                <a:effectLst>
                  <a:outerShdw blurRad="38100" dist="19050" dir="2700000" algn="tl" rotWithShape="0">
                    <a:schemeClr val="dk1">
                      <a:alpha val="40000"/>
                    </a:schemeClr>
                  </a:outerShdw>
                </a:effectLst>
              </a:rPr>
              <a:t>in 10 verses</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129991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indoor, person, blur&#10;&#10;Description automatically generated">
            <a:extLst>
              <a:ext uri="{FF2B5EF4-FFF2-40B4-BE49-F238E27FC236}">
                <a16:creationId xmlns:a16="http://schemas.microsoft.com/office/drawing/2014/main" id="{9D3A7987-7486-7B4D-B8B4-1EC7546F627C}"/>
              </a:ext>
            </a:extLst>
          </p:cNvPr>
          <p:cNvPicPr>
            <a:picLocks noChangeAspect="1"/>
          </p:cNvPicPr>
          <p:nvPr/>
        </p:nvPicPr>
        <p:blipFill rotWithShape="1">
          <a:blip r:embed="rId2"/>
          <a:srcRect t="6899" b="9161"/>
          <a:stretch/>
        </p:blipFill>
        <p:spPr>
          <a:xfrm>
            <a:off x="20" y="1282"/>
            <a:ext cx="12191980" cy="6856718"/>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69444BA2-1BF9-5D4F-A2F7-5D329EF71CF7}"/>
              </a:ext>
            </a:extLst>
          </p:cNvPr>
          <p:cNvPicPr>
            <a:picLocks noChangeAspect="1"/>
          </p:cNvPicPr>
          <p:nvPr/>
        </p:nvPicPr>
        <p:blipFill rotWithShape="1">
          <a:blip r:embed="rId3"/>
          <a:srcRect t="15281" r="4423" b="33669"/>
          <a:stretch/>
        </p:blipFill>
        <p:spPr>
          <a:xfrm>
            <a:off x="1107614" y="181546"/>
            <a:ext cx="10013537" cy="1131386"/>
          </a:xfrm>
          <a:prstGeom prst="rect">
            <a:avLst/>
          </a:prstGeom>
        </p:spPr>
      </p:pic>
      <p:sp>
        <p:nvSpPr>
          <p:cNvPr id="2" name="TextBox 1">
            <a:extLst>
              <a:ext uri="{FF2B5EF4-FFF2-40B4-BE49-F238E27FC236}">
                <a16:creationId xmlns:a16="http://schemas.microsoft.com/office/drawing/2014/main" id="{4526B890-2B9B-AB49-B9F4-D7F082D7D65D}"/>
              </a:ext>
            </a:extLst>
          </p:cNvPr>
          <p:cNvSpPr txBox="1"/>
          <p:nvPr/>
        </p:nvSpPr>
        <p:spPr>
          <a:xfrm>
            <a:off x="759278" y="1866167"/>
            <a:ext cx="10673443" cy="4401205"/>
          </a:xfrm>
          <a:prstGeom prst="rect">
            <a:avLst/>
          </a:prstGeom>
          <a:solidFill>
            <a:srgbClr val="000000">
              <a:alpha val="50196"/>
            </a:srgbClr>
          </a:solidFill>
        </p:spPr>
        <p:txBody>
          <a:bodyPr wrap="square" rtlCol="0">
            <a:spAutoFit/>
          </a:bodyPr>
          <a:lstStyle/>
          <a:p>
            <a:pPr marL="285750" indent="-285750">
              <a:spcAft>
                <a:spcPts val="1200"/>
              </a:spcAft>
              <a:buFont typeface="Wingdings" pitchFamily="2" charset="2"/>
              <a:buChar char="Ø"/>
            </a:pPr>
            <a:r>
              <a:rPr lang="en-US" sz="2400" dirty="0">
                <a:solidFill>
                  <a:schemeClr val="bg1"/>
                </a:solidFill>
                <a:latin typeface="Arial" panose="020B0604020202020204" pitchFamily="34" charset="0"/>
                <a:cs typeface="Arial" panose="020B0604020202020204" pitchFamily="34" charset="0"/>
              </a:rPr>
              <a:t>For we </a:t>
            </a:r>
            <a:r>
              <a:rPr lang="en-US" sz="2400" u="sng" dirty="0">
                <a:solidFill>
                  <a:schemeClr val="bg1"/>
                </a:solidFill>
                <a:latin typeface="Arial" panose="020B0604020202020204" pitchFamily="34" charset="0"/>
                <a:cs typeface="Arial" panose="020B0604020202020204" pitchFamily="34" charset="0"/>
              </a:rPr>
              <a:t>walk by faith</a:t>
            </a:r>
            <a:r>
              <a:rPr lang="en-US" sz="2400" dirty="0">
                <a:solidFill>
                  <a:schemeClr val="bg1"/>
                </a:solidFill>
                <a:latin typeface="Arial" panose="020B0604020202020204" pitchFamily="34" charset="0"/>
                <a:cs typeface="Arial" panose="020B0604020202020204" pitchFamily="34" charset="0"/>
              </a:rPr>
              <a:t>, not by sight (2 Cor 5:7).</a:t>
            </a:r>
          </a:p>
          <a:p>
            <a:pPr marL="285750" indent="-285750">
              <a:spcAft>
                <a:spcPts val="1200"/>
              </a:spcAft>
              <a:buFont typeface="Wingdings" pitchFamily="2" charset="2"/>
              <a:buChar char="Ø"/>
            </a:pPr>
            <a:r>
              <a:rPr lang="en-US" sz="2400" dirty="0">
                <a:solidFill>
                  <a:schemeClr val="bg1"/>
                </a:solidFill>
                <a:latin typeface="Arial" panose="020B0604020202020204" pitchFamily="34" charset="0"/>
                <a:cs typeface="Arial" panose="020B0604020202020204" pitchFamily="34" charset="0"/>
              </a:rPr>
              <a:t>For in it the righteousness of God is revealed from faith to faith; as it is written, </a:t>
            </a:r>
            <a:r>
              <a:rPr lang="en-US" sz="2400" u="sng" dirty="0">
                <a:solidFill>
                  <a:schemeClr val="bg1"/>
                </a:solidFill>
                <a:latin typeface="Arial" panose="020B0604020202020204" pitchFamily="34" charset="0"/>
                <a:cs typeface="Arial" panose="020B0604020202020204" pitchFamily="34" charset="0"/>
              </a:rPr>
              <a:t>the just shall live by faith</a:t>
            </a:r>
            <a:r>
              <a:rPr lang="en-US" sz="2400" dirty="0">
                <a:solidFill>
                  <a:schemeClr val="bg1"/>
                </a:solidFill>
                <a:latin typeface="Arial" panose="020B0604020202020204" pitchFamily="34" charset="0"/>
                <a:cs typeface="Arial" panose="020B0604020202020204" pitchFamily="34" charset="0"/>
              </a:rPr>
              <a:t> (Rom 1:17).</a:t>
            </a:r>
          </a:p>
          <a:p>
            <a:pPr marL="285750" indent="-285750">
              <a:spcAft>
                <a:spcPts val="1200"/>
              </a:spcAft>
              <a:buFont typeface="Wingdings" pitchFamily="2" charset="2"/>
              <a:buChar char="Ø"/>
            </a:pPr>
            <a:r>
              <a:rPr lang="en-US" sz="2400" dirty="0">
                <a:solidFill>
                  <a:schemeClr val="bg1"/>
                </a:solidFill>
                <a:latin typeface="Arial" panose="020B0604020202020204" pitchFamily="34" charset="0"/>
                <a:cs typeface="Arial" panose="020B0604020202020204" pitchFamily="34" charset="0"/>
              </a:rPr>
              <a:t>I have been crucified with Christ; it is no longer I who live, but Christ lives in me; and the life which I now live in the flesh </a:t>
            </a:r>
            <a:r>
              <a:rPr lang="en-US" sz="2400" u="sng" dirty="0">
                <a:solidFill>
                  <a:schemeClr val="bg1"/>
                </a:solidFill>
                <a:latin typeface="Arial" panose="020B0604020202020204" pitchFamily="34" charset="0"/>
                <a:cs typeface="Arial" panose="020B0604020202020204" pitchFamily="34" charset="0"/>
              </a:rPr>
              <a:t>I live by faith</a:t>
            </a:r>
            <a:r>
              <a:rPr lang="en-US" sz="2400" dirty="0">
                <a:solidFill>
                  <a:schemeClr val="bg1"/>
                </a:solidFill>
                <a:latin typeface="Arial" panose="020B0604020202020204" pitchFamily="34" charset="0"/>
                <a:cs typeface="Arial" panose="020B0604020202020204" pitchFamily="34" charset="0"/>
              </a:rPr>
              <a:t> in the Son of God, who loved me and gave Himself for me (Gal 2:20).</a:t>
            </a:r>
          </a:p>
          <a:p>
            <a:pPr marL="285750" indent="-285750">
              <a:spcAft>
                <a:spcPts val="1200"/>
              </a:spcAft>
              <a:buFont typeface="Wingdings" pitchFamily="2" charset="2"/>
              <a:buChar char="Ø"/>
            </a:pPr>
            <a:r>
              <a:rPr lang="en-US" sz="2400" dirty="0">
                <a:solidFill>
                  <a:schemeClr val="bg1"/>
                </a:solidFill>
                <a:latin typeface="Arial" panose="020B0604020202020204" pitchFamily="34" charset="0"/>
                <a:cs typeface="Arial" panose="020B0604020202020204" pitchFamily="34" charset="0"/>
              </a:rPr>
              <a:t>But Jesus answered him, saying, it is written, man shall not live by bread alone, but </a:t>
            </a:r>
            <a:r>
              <a:rPr lang="en-US" sz="2400" u="sng" dirty="0">
                <a:solidFill>
                  <a:schemeClr val="bg1"/>
                </a:solidFill>
                <a:latin typeface="Arial" panose="020B0604020202020204" pitchFamily="34" charset="0"/>
                <a:cs typeface="Arial" panose="020B0604020202020204" pitchFamily="34" charset="0"/>
              </a:rPr>
              <a:t>by every word of God</a:t>
            </a:r>
            <a:r>
              <a:rPr lang="en-US" sz="2400" dirty="0">
                <a:solidFill>
                  <a:schemeClr val="bg1"/>
                </a:solidFill>
                <a:latin typeface="Arial" panose="020B0604020202020204" pitchFamily="34" charset="0"/>
                <a:cs typeface="Arial" panose="020B0604020202020204" pitchFamily="34" charset="0"/>
              </a:rPr>
              <a:t> (Lk 4:4).</a:t>
            </a:r>
          </a:p>
          <a:p>
            <a:pPr marL="285750" indent="-285750">
              <a:spcAft>
                <a:spcPts val="1200"/>
              </a:spcAft>
              <a:buFont typeface="Wingdings" pitchFamily="2" charset="2"/>
              <a:buChar char="Ø"/>
            </a:pPr>
            <a:r>
              <a:rPr lang="en-US" sz="2400" dirty="0">
                <a:solidFill>
                  <a:schemeClr val="bg1"/>
                </a:solidFill>
                <a:latin typeface="Arial" panose="020B0604020202020204" pitchFamily="34" charset="0"/>
                <a:cs typeface="Arial" panose="020B0604020202020204" pitchFamily="34" charset="0"/>
              </a:rPr>
              <a:t>So then </a:t>
            </a:r>
            <a:r>
              <a:rPr lang="en-US" sz="2400" u="sng" dirty="0">
                <a:solidFill>
                  <a:schemeClr val="bg1"/>
                </a:solidFill>
                <a:latin typeface="Arial" panose="020B0604020202020204" pitchFamily="34" charset="0"/>
                <a:cs typeface="Arial" panose="020B0604020202020204" pitchFamily="34" charset="0"/>
              </a:rPr>
              <a:t>faith comes by hearing</a:t>
            </a:r>
            <a:r>
              <a:rPr lang="en-US" sz="2400" dirty="0">
                <a:solidFill>
                  <a:schemeClr val="bg1"/>
                </a:solidFill>
                <a:latin typeface="Arial" panose="020B0604020202020204" pitchFamily="34" charset="0"/>
                <a:cs typeface="Arial" panose="020B0604020202020204" pitchFamily="34" charset="0"/>
              </a:rPr>
              <a:t>, and hearing by the word of God (Rom 10:17).</a:t>
            </a:r>
          </a:p>
        </p:txBody>
      </p:sp>
    </p:spTree>
    <p:extLst>
      <p:ext uri="{BB962C8B-B14F-4D97-AF65-F5344CB8AC3E}">
        <p14:creationId xmlns:p14="http://schemas.microsoft.com/office/powerpoint/2010/main" val="1203523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edge">
                                      <p:cBhvr>
                                        <p:cTn id="7" dur="2000"/>
                                        <p:tgtEl>
                                          <p:spTgt spid="2">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2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2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2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9" dur="2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5" name="Rectangle 24">
            <a:extLst>
              <a:ext uri="{FF2B5EF4-FFF2-40B4-BE49-F238E27FC236}">
                <a16:creationId xmlns:a16="http://schemas.microsoft.com/office/drawing/2014/main" id="{4CD203B6-9D34-4C55-9CF4-916D79714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indoor, person, blur&#10;&#10;Description automatically generated">
            <a:extLst>
              <a:ext uri="{FF2B5EF4-FFF2-40B4-BE49-F238E27FC236}">
                <a16:creationId xmlns:a16="http://schemas.microsoft.com/office/drawing/2014/main" id="{A5B785E6-7CA4-A546-B6E2-23CBFC8CF360}"/>
              </a:ext>
            </a:extLst>
          </p:cNvPr>
          <p:cNvPicPr>
            <a:picLocks noChangeAspect="1"/>
          </p:cNvPicPr>
          <p:nvPr/>
        </p:nvPicPr>
        <p:blipFill rotWithShape="1">
          <a:blip r:embed="rId2"/>
          <a:srcRect t="3757" r="2" b="6020"/>
          <a:stretch/>
        </p:blipFill>
        <p:spPr>
          <a:xfrm>
            <a:off x="-3717" y="10"/>
            <a:ext cx="7401879" cy="4470857"/>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5E7B2A43-CB42-1544-AE1E-1E3CBA019074}"/>
              </a:ext>
            </a:extLst>
          </p:cNvPr>
          <p:cNvPicPr>
            <a:picLocks noChangeAspect="1"/>
          </p:cNvPicPr>
          <p:nvPr/>
        </p:nvPicPr>
        <p:blipFill rotWithShape="1">
          <a:blip r:embed="rId3"/>
          <a:srcRect t="1998" r="3" b="3"/>
          <a:stretch/>
        </p:blipFill>
        <p:spPr>
          <a:xfrm>
            <a:off x="7499230" y="-2"/>
            <a:ext cx="4525130" cy="2228757"/>
          </a:xfrm>
          <a:prstGeom prst="rect">
            <a:avLst/>
          </a:prstGeom>
        </p:spPr>
      </p:pic>
      <p:pic>
        <p:nvPicPr>
          <p:cNvPr id="14" name="Picture 13" descr="Graphical user interface&#10;&#10;Description automatically generated with medium confidence">
            <a:extLst>
              <a:ext uri="{FF2B5EF4-FFF2-40B4-BE49-F238E27FC236}">
                <a16:creationId xmlns:a16="http://schemas.microsoft.com/office/drawing/2014/main" id="{60405D61-43D1-D542-BE0B-F372366F7675}"/>
              </a:ext>
            </a:extLst>
          </p:cNvPr>
          <p:cNvPicPr>
            <a:picLocks noChangeAspect="1"/>
          </p:cNvPicPr>
          <p:nvPr/>
        </p:nvPicPr>
        <p:blipFill rotWithShape="1">
          <a:blip r:embed="rId4"/>
          <a:srcRect t="35119" r="-3" b="2043"/>
          <a:stretch/>
        </p:blipFill>
        <p:spPr>
          <a:xfrm>
            <a:off x="7499338" y="2324139"/>
            <a:ext cx="4682932" cy="2133380"/>
          </a:xfrm>
          <a:prstGeom prst="rect">
            <a:avLst/>
          </a:prstGeom>
        </p:spPr>
      </p:pic>
      <p:pic>
        <p:nvPicPr>
          <p:cNvPr id="20" name="Picture 19" descr="A couple people jumping in the air&#10;&#10;Description automatically generated with low confidence">
            <a:extLst>
              <a:ext uri="{FF2B5EF4-FFF2-40B4-BE49-F238E27FC236}">
                <a16:creationId xmlns:a16="http://schemas.microsoft.com/office/drawing/2014/main" id="{345B5ADE-F410-E344-A98D-B079977BA650}"/>
              </a:ext>
            </a:extLst>
          </p:cNvPr>
          <p:cNvPicPr>
            <a:picLocks noChangeAspect="1"/>
          </p:cNvPicPr>
          <p:nvPr/>
        </p:nvPicPr>
        <p:blipFill rotWithShape="1">
          <a:blip r:embed="rId5"/>
          <a:srcRect t="28483" r="3" b="3"/>
          <a:stretch/>
        </p:blipFill>
        <p:spPr>
          <a:xfrm>
            <a:off x="167639" y="4566250"/>
            <a:ext cx="4456119" cy="2291750"/>
          </a:xfrm>
          <a:prstGeom prst="rect">
            <a:avLst/>
          </a:prstGeom>
        </p:spPr>
      </p:pic>
      <p:pic>
        <p:nvPicPr>
          <p:cNvPr id="16" name="Picture 15" descr="A picture containing website&#10;&#10;Description automatically generated">
            <a:extLst>
              <a:ext uri="{FF2B5EF4-FFF2-40B4-BE49-F238E27FC236}">
                <a16:creationId xmlns:a16="http://schemas.microsoft.com/office/drawing/2014/main" id="{BDAAD2F0-F47C-9649-B3A9-CFB38BECAEAE}"/>
              </a:ext>
            </a:extLst>
          </p:cNvPr>
          <p:cNvPicPr>
            <a:picLocks noChangeAspect="1"/>
          </p:cNvPicPr>
          <p:nvPr/>
        </p:nvPicPr>
        <p:blipFill rotWithShape="1">
          <a:blip r:embed="rId6"/>
          <a:srcRect t="19930" r="1" b="43716"/>
          <a:stretch/>
        </p:blipFill>
        <p:spPr>
          <a:xfrm>
            <a:off x="4713921" y="4566250"/>
            <a:ext cx="7310440" cy="2000805"/>
          </a:xfrm>
          <a:prstGeom prst="rect">
            <a:avLst/>
          </a:prstGeom>
        </p:spPr>
      </p:pic>
      <p:pic>
        <p:nvPicPr>
          <p:cNvPr id="30" name="Picture 29" descr="Graphical user interface, text&#10;&#10;Description automatically generated">
            <a:extLst>
              <a:ext uri="{FF2B5EF4-FFF2-40B4-BE49-F238E27FC236}">
                <a16:creationId xmlns:a16="http://schemas.microsoft.com/office/drawing/2014/main" id="{FDC376C8-A433-6542-895B-5194B4BA8663}"/>
              </a:ext>
            </a:extLst>
          </p:cNvPr>
          <p:cNvPicPr>
            <a:picLocks noChangeAspect="1"/>
          </p:cNvPicPr>
          <p:nvPr/>
        </p:nvPicPr>
        <p:blipFill rotWithShape="1">
          <a:blip r:embed="rId7"/>
          <a:srcRect t="8181" r="4423" b="20909"/>
          <a:stretch/>
        </p:blipFill>
        <p:spPr>
          <a:xfrm>
            <a:off x="167640" y="-2"/>
            <a:ext cx="6736080" cy="1057172"/>
          </a:xfrm>
          <a:prstGeom prst="rect">
            <a:avLst/>
          </a:prstGeom>
        </p:spPr>
      </p:pic>
    </p:spTree>
    <p:extLst>
      <p:ext uri="{BB962C8B-B14F-4D97-AF65-F5344CB8AC3E}">
        <p14:creationId xmlns:p14="http://schemas.microsoft.com/office/powerpoint/2010/main" val="2879917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000" fill="hold"/>
                                        <p:tgtEl>
                                          <p:spTgt spid="20"/>
                                        </p:tgtEl>
                                        <p:attrNameLst>
                                          <p:attrName>ppt_w</p:attrName>
                                        </p:attrNameLst>
                                      </p:cBhvr>
                                      <p:tavLst>
                                        <p:tav tm="0">
                                          <p:val>
                                            <p:fltVal val="0"/>
                                          </p:val>
                                        </p:tav>
                                        <p:tav tm="100000">
                                          <p:val>
                                            <p:strVal val="#ppt_w"/>
                                          </p:val>
                                        </p:tav>
                                      </p:tavLst>
                                    </p:anim>
                                    <p:anim calcmode="lin" valueType="num">
                                      <p:cBhvr>
                                        <p:cTn id="25" dur="2000" fill="hold"/>
                                        <p:tgtEl>
                                          <p:spTgt spid="20"/>
                                        </p:tgtEl>
                                        <p:attrNameLst>
                                          <p:attrName>ppt_h</p:attrName>
                                        </p:attrNameLst>
                                      </p:cBhvr>
                                      <p:tavLst>
                                        <p:tav tm="0">
                                          <p:val>
                                            <p:fltVal val="0"/>
                                          </p:val>
                                        </p:tav>
                                        <p:tav tm="100000">
                                          <p:val>
                                            <p:strVal val="#ppt_h"/>
                                          </p:val>
                                        </p:tav>
                                      </p:tavLst>
                                    </p:anim>
                                    <p:animEffect transition="in" filter="fade">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ree, outdoor, day, forest&#10;&#10;Description automatically generated">
            <a:extLst>
              <a:ext uri="{FF2B5EF4-FFF2-40B4-BE49-F238E27FC236}">
                <a16:creationId xmlns:a16="http://schemas.microsoft.com/office/drawing/2014/main" id="{93C574F6-6CC6-B042-BC3C-E60A528DA0D6}"/>
              </a:ext>
            </a:extLst>
          </p:cNvPr>
          <p:cNvPicPr>
            <a:picLocks noChangeAspect="1"/>
          </p:cNvPicPr>
          <p:nvPr/>
        </p:nvPicPr>
        <p:blipFill rotWithShape="1">
          <a:blip r:embed="rId2"/>
          <a:srcRect l="8444" r="-1" b="-1"/>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a:extLst>
              <a:ext uri="{FF2B5EF4-FFF2-40B4-BE49-F238E27FC236}">
                <a16:creationId xmlns:a16="http://schemas.microsoft.com/office/drawing/2014/main" id="{A0ED08F2-CA4B-9445-8E1D-C7317EDD7B72}"/>
              </a:ext>
            </a:extLst>
          </p:cNvPr>
          <p:cNvPicPr>
            <a:picLocks noChangeAspect="1"/>
          </p:cNvPicPr>
          <p:nvPr/>
        </p:nvPicPr>
        <p:blipFill rotWithShape="1">
          <a:blip r:embed="rId3"/>
          <a:srcRect l="11237" t="16932" b="27731"/>
          <a:stretch/>
        </p:blipFill>
        <p:spPr>
          <a:xfrm>
            <a:off x="30480" y="20656"/>
            <a:ext cx="3280410" cy="1356361"/>
          </a:xfrm>
          <a:prstGeom prst="rect">
            <a:avLst/>
          </a:prstGeom>
        </p:spPr>
      </p:pic>
      <p:sp>
        <p:nvSpPr>
          <p:cNvPr id="9" name="TextBox 8">
            <a:extLst>
              <a:ext uri="{FF2B5EF4-FFF2-40B4-BE49-F238E27FC236}">
                <a16:creationId xmlns:a16="http://schemas.microsoft.com/office/drawing/2014/main" id="{7C0DF3DA-ED62-4F4E-9FCE-130DABD3662F}"/>
              </a:ext>
            </a:extLst>
          </p:cNvPr>
          <p:cNvSpPr txBox="1"/>
          <p:nvPr/>
        </p:nvSpPr>
        <p:spPr>
          <a:xfrm>
            <a:off x="30480" y="1377017"/>
            <a:ext cx="7931491" cy="53553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Hebrews 11: 1, 3, 6</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Now faith is the substance of things hoped for, the evidence of things not seen.</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faith we understand that the worlds were framed by the word of God, so that the things which are seen were not made of things which are visible.</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startAt="6"/>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But without faith it is impossible to please Him, for he who comes to God must believe that He is, and that He is a rewarder of those who diligently seek Him.</a:t>
            </a:r>
          </a:p>
        </p:txBody>
      </p:sp>
      <p:sp>
        <p:nvSpPr>
          <p:cNvPr id="18" name="Rounded Rectangle 17">
            <a:extLst>
              <a:ext uri="{FF2B5EF4-FFF2-40B4-BE49-F238E27FC236}">
                <a16:creationId xmlns:a16="http://schemas.microsoft.com/office/drawing/2014/main" id="{56BA88CB-716E-C44D-9830-1C228BDC7EF2}"/>
              </a:ext>
            </a:extLst>
          </p:cNvPr>
          <p:cNvSpPr/>
          <p:nvPr/>
        </p:nvSpPr>
        <p:spPr>
          <a:xfrm>
            <a:off x="3028485" y="2097171"/>
            <a:ext cx="1802595" cy="41148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06C249-D507-E842-8762-AF551B1E7B0C}"/>
              </a:ext>
            </a:extLst>
          </p:cNvPr>
          <p:cNvSpPr txBox="1"/>
          <p:nvPr/>
        </p:nvSpPr>
        <p:spPr>
          <a:xfrm>
            <a:off x="8153400" y="2280732"/>
            <a:ext cx="3916680" cy="523220"/>
          </a:xfrm>
          <a:prstGeom prst="rect">
            <a:avLst/>
          </a:prstGeom>
          <a:solidFill>
            <a:srgbClr val="FFFFFF">
              <a:alpha val="6980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CONFIDENCE</a:t>
            </a:r>
          </a:p>
        </p:txBody>
      </p:sp>
      <p:sp>
        <p:nvSpPr>
          <p:cNvPr id="20" name="Rounded Rectangle 19">
            <a:extLst>
              <a:ext uri="{FF2B5EF4-FFF2-40B4-BE49-F238E27FC236}">
                <a16:creationId xmlns:a16="http://schemas.microsoft.com/office/drawing/2014/main" id="{2DBA87C5-1945-D545-9A3D-778459199D11}"/>
              </a:ext>
            </a:extLst>
          </p:cNvPr>
          <p:cNvSpPr/>
          <p:nvPr/>
        </p:nvSpPr>
        <p:spPr>
          <a:xfrm>
            <a:off x="1047285" y="2527638"/>
            <a:ext cx="1634955" cy="41148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09F8F24-A1CC-8745-90E6-8736CF5BEC94}"/>
              </a:ext>
            </a:extLst>
          </p:cNvPr>
          <p:cNvSpPr txBox="1"/>
          <p:nvPr/>
        </p:nvSpPr>
        <p:spPr>
          <a:xfrm>
            <a:off x="8153400" y="2803952"/>
            <a:ext cx="3916680" cy="523220"/>
          </a:xfrm>
          <a:prstGeom prst="rect">
            <a:avLst/>
          </a:prstGeom>
          <a:solidFill>
            <a:srgbClr val="FFFFFF">
              <a:alpha val="6980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CONVICTION</a:t>
            </a:r>
          </a:p>
        </p:txBody>
      </p:sp>
      <p:sp>
        <p:nvSpPr>
          <p:cNvPr id="24" name="Rounded Rectangle 23">
            <a:extLst>
              <a:ext uri="{FF2B5EF4-FFF2-40B4-BE49-F238E27FC236}">
                <a16:creationId xmlns:a16="http://schemas.microsoft.com/office/drawing/2014/main" id="{34BFD5A1-756D-5B4E-81BF-D5D95F343D42}"/>
              </a:ext>
            </a:extLst>
          </p:cNvPr>
          <p:cNvSpPr/>
          <p:nvPr/>
        </p:nvSpPr>
        <p:spPr>
          <a:xfrm>
            <a:off x="2361270" y="3106746"/>
            <a:ext cx="1936410" cy="41148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9F6334D-19BE-0647-8563-4628DC1A8162}"/>
              </a:ext>
            </a:extLst>
          </p:cNvPr>
          <p:cNvSpPr txBox="1"/>
          <p:nvPr/>
        </p:nvSpPr>
        <p:spPr>
          <a:xfrm>
            <a:off x="8153400" y="3327172"/>
            <a:ext cx="3916680" cy="523220"/>
          </a:xfrm>
          <a:prstGeom prst="rect">
            <a:avLst/>
          </a:prstGeom>
          <a:solidFill>
            <a:srgbClr val="FFFFFF">
              <a:alpha val="6980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COMPREHENSION</a:t>
            </a:r>
          </a:p>
        </p:txBody>
      </p:sp>
      <p:sp>
        <p:nvSpPr>
          <p:cNvPr id="27" name="Rounded Rectangle 26">
            <a:extLst>
              <a:ext uri="{FF2B5EF4-FFF2-40B4-BE49-F238E27FC236}">
                <a16:creationId xmlns:a16="http://schemas.microsoft.com/office/drawing/2014/main" id="{2CB1064A-9B18-A64B-9246-4F2E1666BE61}"/>
              </a:ext>
            </a:extLst>
          </p:cNvPr>
          <p:cNvSpPr/>
          <p:nvPr/>
        </p:nvSpPr>
        <p:spPr>
          <a:xfrm>
            <a:off x="3062774" y="5398002"/>
            <a:ext cx="2454105" cy="41148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6EB09183-DB17-3749-B160-C06B0AB48816}"/>
              </a:ext>
            </a:extLst>
          </p:cNvPr>
          <p:cNvSpPr txBox="1"/>
          <p:nvPr/>
        </p:nvSpPr>
        <p:spPr>
          <a:xfrm>
            <a:off x="8153400" y="3850392"/>
            <a:ext cx="3916680" cy="523220"/>
          </a:xfrm>
          <a:prstGeom prst="rect">
            <a:avLst/>
          </a:prstGeom>
          <a:solidFill>
            <a:srgbClr val="FFFFFF">
              <a:alpha val="69804"/>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COMMITMENT</a:t>
            </a:r>
          </a:p>
        </p:txBody>
      </p:sp>
    </p:spTree>
    <p:extLst>
      <p:ext uri="{BB962C8B-B14F-4D97-AF65-F5344CB8AC3E}">
        <p14:creationId xmlns:p14="http://schemas.microsoft.com/office/powerpoint/2010/main" val="18093976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2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1+#ppt_w/2"/>
                                          </p:val>
                                        </p:tav>
                                        <p:tav tm="100000">
                                          <p:val>
                                            <p:strVal val="#ppt_x"/>
                                          </p:val>
                                        </p:tav>
                                      </p:tavLst>
                                    </p:anim>
                                    <p:anim calcmode="lin" valueType="num">
                                      <p:cBhvr additive="base">
                                        <p:cTn id="2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2000" fill="hold"/>
                                        <p:tgtEl>
                                          <p:spTgt spid="22"/>
                                        </p:tgtEl>
                                        <p:attrNameLst>
                                          <p:attrName>ppt_x</p:attrName>
                                        </p:attrNameLst>
                                      </p:cBhvr>
                                      <p:tavLst>
                                        <p:tav tm="0">
                                          <p:val>
                                            <p:strVal val="1+#ppt_w/2"/>
                                          </p:val>
                                        </p:tav>
                                        <p:tav tm="100000">
                                          <p:val>
                                            <p:strVal val="#ppt_x"/>
                                          </p:val>
                                        </p:tav>
                                      </p:tavLst>
                                    </p:anim>
                                    <p:anim calcmode="lin" valueType="num">
                                      <p:cBhvr additive="base">
                                        <p:cTn id="36"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p:cTn id="41" dur="2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42" dur="2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43" dur="2000"/>
                                        <p:tgtEl>
                                          <p:spTgt spid="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2000" fill="hold"/>
                                        <p:tgtEl>
                                          <p:spTgt spid="26"/>
                                        </p:tgtEl>
                                        <p:attrNameLst>
                                          <p:attrName>ppt_x</p:attrName>
                                        </p:attrNameLst>
                                      </p:cBhvr>
                                      <p:tavLst>
                                        <p:tav tm="0">
                                          <p:val>
                                            <p:strVal val="1+#ppt_w/2"/>
                                          </p:val>
                                        </p:tav>
                                        <p:tav tm="100000">
                                          <p:val>
                                            <p:strVal val="#ppt_x"/>
                                          </p:val>
                                        </p:tav>
                                      </p:tavLst>
                                    </p:anim>
                                    <p:anim calcmode="lin" valueType="num">
                                      <p:cBhvr additive="base">
                                        <p:cTn id="54"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 calcmode="lin" valueType="num">
                                      <p:cBhvr>
                                        <p:cTn id="59" dur="2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60" dur="2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61" dur="2000"/>
                                        <p:tgtEl>
                                          <p:spTgt spid="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circle(in)">
                                      <p:cBhvr>
                                        <p:cTn id="66" dur="20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2000" fill="hold"/>
                                        <p:tgtEl>
                                          <p:spTgt spid="28"/>
                                        </p:tgtEl>
                                        <p:attrNameLst>
                                          <p:attrName>ppt_x</p:attrName>
                                        </p:attrNameLst>
                                      </p:cBhvr>
                                      <p:tavLst>
                                        <p:tav tm="0">
                                          <p:val>
                                            <p:strVal val="1+#ppt_w/2"/>
                                          </p:val>
                                        </p:tav>
                                        <p:tav tm="100000">
                                          <p:val>
                                            <p:strVal val="#ppt_x"/>
                                          </p:val>
                                        </p:tav>
                                      </p:tavLst>
                                    </p:anim>
                                    <p:anim calcmode="lin" valueType="num">
                                      <p:cBhvr additive="base">
                                        <p:cTn id="72" dur="2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18" grpId="0" animBg="1"/>
      <p:bldP spid="13" grpId="0" animBg="1"/>
      <p:bldP spid="20" grpId="0" animBg="1"/>
      <p:bldP spid="22" grpId="0" animBg="1"/>
      <p:bldP spid="24"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ree, outdoor&#10;&#10;Description automatically generated">
            <a:extLst>
              <a:ext uri="{FF2B5EF4-FFF2-40B4-BE49-F238E27FC236}">
                <a16:creationId xmlns:a16="http://schemas.microsoft.com/office/drawing/2014/main" id="{EAB2E658-FEAB-BB46-9195-20F761C04D08}"/>
              </a:ext>
            </a:extLst>
          </p:cNvPr>
          <p:cNvPicPr>
            <a:picLocks noChangeAspect="1"/>
          </p:cNvPicPr>
          <p:nvPr/>
        </p:nvPicPr>
        <p:blipFill rotWithShape="1">
          <a:blip r:embed="rId2"/>
          <a:srcRect l="20777" r="632" b="-1"/>
          <a:stretch/>
        </p:blipFill>
        <p:spPr>
          <a:xfrm>
            <a:off x="4117521" y="10"/>
            <a:ext cx="8074479" cy="6857990"/>
          </a:xfrm>
          <a:prstGeom prst="rect">
            <a:avLst/>
          </a:prstGeom>
        </p:spPr>
      </p:pic>
      <p:sp>
        <p:nvSpPr>
          <p:cNvPr id="16"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Icon&#10;&#10;Description automatically generated">
            <a:extLst>
              <a:ext uri="{FF2B5EF4-FFF2-40B4-BE49-F238E27FC236}">
                <a16:creationId xmlns:a16="http://schemas.microsoft.com/office/drawing/2014/main" id="{F4436F3D-6706-B64F-80C4-76FB80EA1BD2}"/>
              </a:ext>
            </a:extLst>
          </p:cNvPr>
          <p:cNvPicPr>
            <a:picLocks noChangeAspect="1"/>
          </p:cNvPicPr>
          <p:nvPr/>
        </p:nvPicPr>
        <p:blipFill rotWithShape="1">
          <a:blip r:embed="rId3"/>
          <a:srcRect l="11238" t="16932" r="5201" b="27731"/>
          <a:stretch/>
        </p:blipFill>
        <p:spPr>
          <a:xfrm>
            <a:off x="9103818" y="40958"/>
            <a:ext cx="3088182" cy="1356361"/>
          </a:xfrm>
          <a:prstGeom prst="rect">
            <a:avLst/>
          </a:prstGeom>
        </p:spPr>
      </p:pic>
      <p:sp>
        <p:nvSpPr>
          <p:cNvPr id="6" name="TextBox 5">
            <a:extLst>
              <a:ext uri="{FF2B5EF4-FFF2-40B4-BE49-F238E27FC236}">
                <a16:creationId xmlns:a16="http://schemas.microsoft.com/office/drawing/2014/main" id="{CB6BC264-903F-A644-B5F9-69B775E1BA4B}"/>
              </a:ext>
            </a:extLst>
          </p:cNvPr>
          <p:cNvSpPr txBox="1"/>
          <p:nvPr/>
        </p:nvSpPr>
        <p:spPr>
          <a:xfrm>
            <a:off x="0" y="29235"/>
            <a:ext cx="6096000" cy="1569660"/>
          </a:xfrm>
          <a:prstGeom prst="rect">
            <a:avLst/>
          </a:prstGeom>
          <a:noFill/>
        </p:spPr>
        <p:txBody>
          <a:bodyPr wrap="square" rtlCol="0">
            <a:spAutoFit/>
          </a:bodyPr>
          <a:lstStyle/>
          <a:p>
            <a:r>
              <a:rPr lang="en-US" sz="2400" dirty="0"/>
              <a:t>By </a:t>
            </a:r>
            <a:r>
              <a:rPr lang="en-US" sz="2400" u="sng" dirty="0"/>
              <a:t>faith</a:t>
            </a:r>
            <a:r>
              <a:rPr lang="en-US" sz="2400" dirty="0"/>
              <a:t> Abel offered to God a </a:t>
            </a:r>
            <a:r>
              <a:rPr lang="en-US" sz="2400" u="sng" dirty="0"/>
              <a:t>more excellent sacrifice</a:t>
            </a:r>
            <a:r>
              <a:rPr lang="en-US" sz="2400" dirty="0"/>
              <a:t> than Cain, through which he obtained witness that </a:t>
            </a:r>
            <a:r>
              <a:rPr lang="en-US" sz="2400" u="sng" dirty="0"/>
              <a:t>he was righteous</a:t>
            </a:r>
            <a:r>
              <a:rPr lang="en-US" sz="2400" dirty="0"/>
              <a:t>, God testifying of his gifts … (Heb 11:4)</a:t>
            </a:r>
          </a:p>
        </p:txBody>
      </p:sp>
      <p:sp>
        <p:nvSpPr>
          <p:cNvPr id="7" name="Rectangle 6">
            <a:extLst>
              <a:ext uri="{FF2B5EF4-FFF2-40B4-BE49-F238E27FC236}">
                <a16:creationId xmlns:a16="http://schemas.microsoft.com/office/drawing/2014/main" id="{BD8BE051-D59C-664E-9A80-F98DB6ED6B8E}"/>
              </a:ext>
            </a:extLst>
          </p:cNvPr>
          <p:cNvSpPr/>
          <p:nvPr/>
        </p:nvSpPr>
        <p:spPr>
          <a:xfrm>
            <a:off x="653215" y="5777037"/>
            <a:ext cx="2811091" cy="830997"/>
          </a:xfrm>
          <a:prstGeom prst="rect">
            <a:avLst/>
          </a:prstGeom>
          <a:noFill/>
        </p:spPr>
        <p:txBody>
          <a:bodyPr wrap="none" lIns="91440" tIns="45720" rIns="91440" bIns="45720">
            <a:spAutoFit/>
          </a:bodyPr>
          <a:lstStyle/>
          <a:p>
            <a:pPr algn="ctr"/>
            <a:r>
              <a:rPr lang="en-US" sz="4800" b="0" cap="none" spc="300" dirty="0">
                <a:ln w="0"/>
                <a:solidFill>
                  <a:schemeClr val="tx1"/>
                </a:solidFill>
                <a:effectLst>
                  <a:outerShdw blurRad="38100" dist="19050" dir="2700000" algn="tl" rotWithShape="0">
                    <a:schemeClr val="dk1">
                      <a:alpha val="40000"/>
                    </a:schemeClr>
                  </a:outerShdw>
                </a:effectLst>
              </a:rPr>
              <a:t>Worships</a:t>
            </a:r>
            <a:endParaRPr lang="en-US" sz="5400" b="0" cap="none" spc="300" dirty="0">
              <a:ln w="0"/>
              <a:solidFill>
                <a:schemeClr val="tx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79CE5173-D802-A44C-8E04-04645A83C321}"/>
              </a:ext>
            </a:extLst>
          </p:cNvPr>
          <p:cNvSpPr txBox="1"/>
          <p:nvPr/>
        </p:nvSpPr>
        <p:spPr>
          <a:xfrm>
            <a:off x="0" y="29235"/>
            <a:ext cx="6096000" cy="1569660"/>
          </a:xfrm>
          <a:prstGeom prst="rect">
            <a:avLst/>
          </a:prstGeom>
          <a:noFill/>
        </p:spPr>
        <p:txBody>
          <a:bodyPr wrap="square" rtlCol="0">
            <a:spAutoFit/>
          </a:bodyPr>
          <a:lstStyle/>
          <a:p>
            <a:r>
              <a:rPr lang="en-US" sz="2400" dirty="0"/>
              <a:t>By </a:t>
            </a:r>
            <a:r>
              <a:rPr lang="en-US" sz="2400" u="sng" dirty="0"/>
              <a:t>faith</a:t>
            </a:r>
            <a:r>
              <a:rPr lang="en-US" sz="2400" dirty="0"/>
              <a:t> Enoch was taken away so that he did not see death, and was not found, </a:t>
            </a:r>
            <a:r>
              <a:rPr lang="en-US" sz="2400" u="sng" dirty="0"/>
              <a:t>because God had taken him</a:t>
            </a:r>
            <a:r>
              <a:rPr lang="en-US" sz="2400" dirty="0"/>
              <a:t>; for before he was taken he had this testimony, that </a:t>
            </a:r>
            <a:r>
              <a:rPr lang="en-US" sz="2400" u="sng" dirty="0"/>
              <a:t>he pleased God</a:t>
            </a:r>
            <a:r>
              <a:rPr lang="en-US" sz="2400" dirty="0"/>
              <a:t> (Heb 11:5).</a:t>
            </a:r>
          </a:p>
        </p:txBody>
      </p:sp>
      <p:sp>
        <p:nvSpPr>
          <p:cNvPr id="19" name="Rectangle 18">
            <a:extLst>
              <a:ext uri="{FF2B5EF4-FFF2-40B4-BE49-F238E27FC236}">
                <a16:creationId xmlns:a16="http://schemas.microsoft.com/office/drawing/2014/main" id="{CDBD65A7-67CF-134A-AB78-35551127C095}"/>
              </a:ext>
            </a:extLst>
          </p:cNvPr>
          <p:cNvSpPr/>
          <p:nvPr/>
        </p:nvSpPr>
        <p:spPr>
          <a:xfrm>
            <a:off x="1131166" y="5097141"/>
            <a:ext cx="1855188" cy="830997"/>
          </a:xfrm>
          <a:prstGeom prst="rect">
            <a:avLst/>
          </a:prstGeom>
          <a:noFill/>
        </p:spPr>
        <p:txBody>
          <a:bodyPr wrap="none" lIns="91440" tIns="45720" rIns="91440" bIns="45720">
            <a:spAutoFit/>
          </a:bodyPr>
          <a:lstStyle/>
          <a:p>
            <a:pPr algn="ctr"/>
            <a:r>
              <a:rPr lang="en-US" sz="4800" b="0" cap="none" spc="300" dirty="0">
                <a:ln w="0"/>
                <a:solidFill>
                  <a:schemeClr val="tx1"/>
                </a:solidFill>
                <a:effectLst>
                  <a:outerShdw blurRad="38100" dist="19050" dir="2700000" algn="tl" rotWithShape="0">
                    <a:schemeClr val="dk1">
                      <a:alpha val="40000"/>
                    </a:schemeClr>
                  </a:outerShdw>
                </a:effectLst>
              </a:rPr>
              <a:t>Walks</a:t>
            </a:r>
            <a:endParaRPr lang="en-US" sz="5400" b="0" cap="none" spc="300" dirty="0">
              <a:ln w="0"/>
              <a:solidFill>
                <a:schemeClr val="tx1"/>
              </a:solidFill>
              <a:effectLst>
                <a:outerShdw blurRad="38100" dist="19050" dir="2700000" algn="tl" rotWithShape="0">
                  <a:schemeClr val="dk1">
                    <a:alpha val="40000"/>
                  </a:schemeClr>
                </a:outerShdw>
              </a:effectLst>
            </a:endParaRPr>
          </a:p>
        </p:txBody>
      </p:sp>
      <p:sp>
        <p:nvSpPr>
          <p:cNvPr id="20" name="TextBox 19">
            <a:extLst>
              <a:ext uri="{FF2B5EF4-FFF2-40B4-BE49-F238E27FC236}">
                <a16:creationId xmlns:a16="http://schemas.microsoft.com/office/drawing/2014/main" id="{41B71878-D18A-9845-9C97-3AAE5D62A413}"/>
              </a:ext>
            </a:extLst>
          </p:cNvPr>
          <p:cNvSpPr txBox="1"/>
          <p:nvPr/>
        </p:nvSpPr>
        <p:spPr>
          <a:xfrm>
            <a:off x="0" y="29235"/>
            <a:ext cx="6096000" cy="2308324"/>
          </a:xfrm>
          <a:prstGeom prst="rect">
            <a:avLst/>
          </a:prstGeom>
          <a:noFill/>
        </p:spPr>
        <p:txBody>
          <a:bodyPr wrap="square" rtlCol="0">
            <a:spAutoFit/>
          </a:bodyPr>
          <a:lstStyle/>
          <a:p>
            <a:r>
              <a:rPr lang="en-US" sz="2400" dirty="0"/>
              <a:t>By </a:t>
            </a:r>
            <a:r>
              <a:rPr lang="en-US" sz="2400" u="sng" dirty="0"/>
              <a:t>faith</a:t>
            </a:r>
            <a:r>
              <a:rPr lang="en-US" sz="2400" dirty="0"/>
              <a:t> Noah, being divinely warned of things not yet seen, </a:t>
            </a:r>
            <a:r>
              <a:rPr lang="en-US" sz="2400" u="sng" dirty="0"/>
              <a:t>moved with godly fear</a:t>
            </a:r>
            <a:r>
              <a:rPr lang="en-US" sz="2400" dirty="0"/>
              <a:t>, prepared an ark for the saving of his household, by which he condemned the world and became </a:t>
            </a:r>
            <a:r>
              <a:rPr lang="en-US" sz="2400" u="sng" dirty="0"/>
              <a:t>heir of the righteousness</a:t>
            </a:r>
            <a:r>
              <a:rPr lang="en-US" sz="2400" dirty="0"/>
              <a:t> which is according to faith (Heb 11:7).</a:t>
            </a:r>
          </a:p>
        </p:txBody>
      </p:sp>
      <p:sp>
        <p:nvSpPr>
          <p:cNvPr id="21" name="Rectangle 20">
            <a:extLst>
              <a:ext uri="{FF2B5EF4-FFF2-40B4-BE49-F238E27FC236}">
                <a16:creationId xmlns:a16="http://schemas.microsoft.com/office/drawing/2014/main" id="{0026CCDE-299D-664D-8D74-2896E7448926}"/>
              </a:ext>
            </a:extLst>
          </p:cNvPr>
          <p:cNvSpPr/>
          <p:nvPr/>
        </p:nvSpPr>
        <p:spPr>
          <a:xfrm>
            <a:off x="1070230" y="4400620"/>
            <a:ext cx="1954894" cy="830997"/>
          </a:xfrm>
          <a:prstGeom prst="rect">
            <a:avLst/>
          </a:prstGeom>
          <a:noFill/>
        </p:spPr>
        <p:txBody>
          <a:bodyPr wrap="none" lIns="91440" tIns="45720" rIns="91440" bIns="45720">
            <a:spAutoFit/>
          </a:bodyPr>
          <a:lstStyle/>
          <a:p>
            <a:pPr algn="ctr"/>
            <a:r>
              <a:rPr lang="en-US" sz="4800" b="0" cap="none" spc="300" dirty="0">
                <a:ln w="0"/>
                <a:solidFill>
                  <a:schemeClr val="tx1"/>
                </a:solidFill>
                <a:effectLst>
                  <a:outerShdw blurRad="38100" dist="19050" dir="2700000" algn="tl" rotWithShape="0">
                    <a:schemeClr val="dk1">
                      <a:alpha val="40000"/>
                    </a:schemeClr>
                  </a:outerShdw>
                </a:effectLst>
              </a:rPr>
              <a:t>Works</a:t>
            </a:r>
            <a:endParaRPr lang="en-US" sz="5400" b="0" cap="none" spc="300" dirty="0">
              <a:ln w="0"/>
              <a:solidFill>
                <a:schemeClr val="tx1"/>
              </a:solidFill>
              <a:effectLst>
                <a:outerShdw blurRad="38100" dist="19050" dir="2700000" algn="tl" rotWithShape="0">
                  <a:schemeClr val="dk1">
                    <a:alpha val="40000"/>
                  </a:schemeClr>
                </a:outerShdw>
              </a:effectLst>
            </a:endParaRPr>
          </a:p>
        </p:txBody>
      </p:sp>
      <p:sp>
        <p:nvSpPr>
          <p:cNvPr id="22" name="TextBox 21">
            <a:extLst>
              <a:ext uri="{FF2B5EF4-FFF2-40B4-BE49-F238E27FC236}">
                <a16:creationId xmlns:a16="http://schemas.microsoft.com/office/drawing/2014/main" id="{2EF201C8-7F8A-AF4A-861D-6F511285CCB7}"/>
              </a:ext>
            </a:extLst>
          </p:cNvPr>
          <p:cNvSpPr txBox="1"/>
          <p:nvPr/>
        </p:nvSpPr>
        <p:spPr>
          <a:xfrm>
            <a:off x="0" y="29235"/>
            <a:ext cx="6096000" cy="2308324"/>
          </a:xfrm>
          <a:prstGeom prst="rect">
            <a:avLst/>
          </a:prstGeom>
          <a:noFill/>
        </p:spPr>
        <p:txBody>
          <a:bodyPr wrap="square" rtlCol="0">
            <a:spAutoFit/>
          </a:bodyPr>
          <a:lstStyle/>
          <a:p>
            <a:r>
              <a:rPr lang="en-US" sz="2400" dirty="0"/>
              <a:t>By </a:t>
            </a:r>
            <a:r>
              <a:rPr lang="en-US" sz="2400" u="sng" dirty="0"/>
              <a:t>faith</a:t>
            </a:r>
            <a:r>
              <a:rPr lang="en-US" sz="2400" dirty="0"/>
              <a:t> he (Abraham) dwelt in the land of promise as in a foreign country, </a:t>
            </a:r>
            <a:r>
              <a:rPr lang="en-US" sz="2400" u="sng" dirty="0"/>
              <a:t>dwelling in tents</a:t>
            </a:r>
            <a:r>
              <a:rPr lang="en-US" sz="2400" dirty="0"/>
              <a:t> with Isaac and Jacob, the heirs with him of the same promise; for he </a:t>
            </a:r>
            <a:r>
              <a:rPr lang="en-US" sz="2400" u="sng" dirty="0"/>
              <a:t>waited</a:t>
            </a:r>
            <a:r>
              <a:rPr lang="en-US" sz="2400" dirty="0"/>
              <a:t> for the city which has foundations, whose builder and maker is God (Heb 11:9-10).</a:t>
            </a:r>
          </a:p>
        </p:txBody>
      </p:sp>
      <p:sp>
        <p:nvSpPr>
          <p:cNvPr id="23" name="Rectangle 22">
            <a:extLst>
              <a:ext uri="{FF2B5EF4-FFF2-40B4-BE49-F238E27FC236}">
                <a16:creationId xmlns:a16="http://schemas.microsoft.com/office/drawing/2014/main" id="{FE4EE24C-9C41-C446-BFB3-23E6D1876B15}"/>
              </a:ext>
            </a:extLst>
          </p:cNvPr>
          <p:cNvSpPr/>
          <p:nvPr/>
        </p:nvSpPr>
        <p:spPr>
          <a:xfrm>
            <a:off x="1130461" y="3661956"/>
            <a:ext cx="1787157" cy="830997"/>
          </a:xfrm>
          <a:prstGeom prst="rect">
            <a:avLst/>
          </a:prstGeom>
          <a:noFill/>
        </p:spPr>
        <p:txBody>
          <a:bodyPr wrap="none" lIns="91440" tIns="45720" rIns="91440" bIns="45720">
            <a:spAutoFit/>
          </a:bodyPr>
          <a:lstStyle/>
          <a:p>
            <a:pPr algn="ctr"/>
            <a:r>
              <a:rPr lang="en-US" sz="4800" b="0" cap="none" spc="300" dirty="0">
                <a:ln w="0"/>
                <a:solidFill>
                  <a:schemeClr val="tx1"/>
                </a:solidFill>
                <a:effectLst>
                  <a:outerShdw blurRad="38100" dist="19050" dir="2700000" algn="tl" rotWithShape="0">
                    <a:schemeClr val="dk1">
                      <a:alpha val="40000"/>
                    </a:schemeClr>
                  </a:outerShdw>
                </a:effectLst>
              </a:rPr>
              <a:t>Waits</a:t>
            </a:r>
            <a:endParaRPr lang="en-US" sz="5400" b="0" cap="none" spc="3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473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xit" presetSubtype="0" fill="hold" grpId="1" nodeType="clickEffect">
                                  <p:stCondLst>
                                    <p:cond delay="0"/>
                                  </p:stCondLst>
                                  <p:childTnLst>
                                    <p:animEffect transition="out" filter="wedg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2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edge">
                                      <p:cBhvr>
                                        <p:cTn id="21" dur="2000"/>
                                        <p:tgtEl>
                                          <p:spTgt spid="15"/>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000"/>
                                        <p:tgtEl>
                                          <p:spTgt spid="15"/>
                                        </p:tgtEl>
                                      </p:cBhvr>
                                    </p:animEffect>
                                    <p:set>
                                      <p:cBhvr>
                                        <p:cTn id="32" dur="1" fill="hold">
                                          <p:stCondLst>
                                            <p:cond delay="1999"/>
                                          </p:stCondLst>
                                        </p:cTn>
                                        <p:tgtEl>
                                          <p:spTgt spid="15"/>
                                        </p:tgtEl>
                                        <p:attrNameLst>
                                          <p:attrName>style.visibility</p:attrName>
                                        </p:attrNameLst>
                                      </p:cBhvr>
                                      <p:to>
                                        <p:strVal val="hidden"/>
                                      </p:to>
                                    </p:set>
                                  </p:childTnLst>
                                </p:cTn>
                              </p:par>
                              <p:par>
                                <p:cTn id="33" presetID="2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edge">
                                      <p:cBhvr>
                                        <p:cTn id="35" dur="2000"/>
                                        <p:tgtEl>
                                          <p:spTgt spid="20"/>
                                        </p:tgtEl>
                                      </p:cBhvr>
                                    </p:animEffect>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0" presetClass="exit" presetSubtype="0" fill="hold" grpId="1" nodeType="clickEffect">
                                  <p:stCondLst>
                                    <p:cond delay="0"/>
                                  </p:stCondLst>
                                  <p:childTnLst>
                                    <p:animEffect transition="out" filter="wedge">
                                      <p:cBhvr>
                                        <p:cTn id="45" dur="2000"/>
                                        <p:tgtEl>
                                          <p:spTgt spid="20"/>
                                        </p:tgtEl>
                                      </p:cBhvr>
                                    </p:animEffect>
                                    <p:set>
                                      <p:cBhvr>
                                        <p:cTn id="46" dur="1" fill="hold">
                                          <p:stCondLst>
                                            <p:cond delay="1999"/>
                                          </p:stCondLst>
                                        </p:cTn>
                                        <p:tgtEl>
                                          <p:spTgt spid="20"/>
                                        </p:tgtEl>
                                        <p:attrNameLst>
                                          <p:attrName>style.visibility</p:attrName>
                                        </p:attrNameLst>
                                      </p:cBhvr>
                                      <p:to>
                                        <p:strVal val="hidden"/>
                                      </p:to>
                                    </p:set>
                                  </p:childTnLst>
                                </p:cTn>
                              </p:par>
                              <p:par>
                                <p:cTn id="47" presetID="2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edge">
                                      <p:cBhvr>
                                        <p:cTn id="49" dur="2000"/>
                                        <p:tgtEl>
                                          <p:spTgt spid="22"/>
                                        </p:tgtEl>
                                      </p:cBhvr>
                                    </p:animEffect>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15" grpId="0"/>
      <p:bldP spid="15" grpId="1"/>
      <p:bldP spid="19" grpId="0"/>
      <p:bldP spid="20" grpId="0"/>
      <p:bldP spid="20" grpId="1"/>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349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1047</Words>
  <Application>Microsoft Macintosh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9</cp:revision>
  <dcterms:created xsi:type="dcterms:W3CDTF">2022-01-01T15:33:41Z</dcterms:created>
  <dcterms:modified xsi:type="dcterms:W3CDTF">2022-04-01T19:50:38Z</dcterms:modified>
</cp:coreProperties>
</file>