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92" r:id="rId4"/>
    <p:sldId id="293" r:id="rId5"/>
    <p:sldId id="291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73FE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/>
    <p:restoredTop sz="96405" autoAdjust="0"/>
  </p:normalViewPr>
  <p:slideViewPr>
    <p:cSldViewPr>
      <p:cViewPr>
        <p:scale>
          <a:sx n="127" d="100"/>
          <a:sy n="127" d="100"/>
        </p:scale>
        <p:origin x="4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770E7-0AF3-EF42-9F41-D4AFBE746D5B}" type="datetimeFigureOut">
              <a:rPr lang="en-US" smtClean="0"/>
              <a:t>4/9/22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1ED8-5BD4-6A4F-B191-D26029D9F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6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3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1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5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91ED8-5BD4-6A4F-B191-D26029D9F5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1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10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526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Nature of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S</a:t>
            </a:r>
            <a:r>
              <a:rPr lang="en-US" sz="9600" b="1" cap="small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1:12-16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1AD389-972B-4A45-9A19-AF485A12E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6705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James 1:12-16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839200" cy="5746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 the man who endures temptation; for when he has been approved, he will receive the crown of life which the Lord has promised to those who love Him.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no one say when he is tempted, “I am tempted by God”; for God cannot be tempted by evil, nor does He Himself tempt anyone.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each one is tempted when he is drawn away by his own desires and enticed.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Then, when desire has conceived, it gives birth to sin; and sin, when it is full-grown, brings forth death.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my beloved brethren.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Is Serious Matter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15400" cy="54102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separates man from God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Isa. 59:1-2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marL="519113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Behold, the Lord’s hand is not shortened, that it cannot save; nor His ear heavy, that it cannot hear. But your iniquities have separated you from your God; and your sins have hidden His face from you, so that He will not hear.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”</a:t>
            </a:r>
            <a:endParaRPr lang="en-US" sz="32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must understand nature of sin &amp; avoid it</a:t>
            </a:r>
          </a:p>
          <a:p>
            <a:pPr marL="858838" lvl="1" indent="-401638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Hebrews 3:12-13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is deceptive &amp; pervasive</a:t>
            </a:r>
            <a:endParaRPr lang="en-US" sz="3200" b="1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marL="858838" lvl="1" indent="-401638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Corinthians 2:11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Result of Satan’s devices</a:t>
            </a:r>
            <a:endParaRPr lang="en-US" sz="3200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Must See God’s View of Sin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 abhors, hates &amp; is sickened by sin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Deut. 25:16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An abomination to the Lord God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Psa. 11:5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“His soul hates”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Prov. 6:16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“Lord hates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…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abomination to Him”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Zech. 8:17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  “All these are things that I hate”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Lk. 16:15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“An abomination in sight of God”</a:t>
            </a:r>
          </a:p>
          <a:p>
            <a:pPr marL="919163" lvl="1" indent="-461963"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Rev. 3:16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“I will vomit you out of My mouth”</a:t>
            </a:r>
          </a:p>
          <a:p>
            <a:pPr eaLnBrk="1" hangingPunct="1"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is not just a technical violation of law</a:t>
            </a:r>
          </a:p>
          <a:p>
            <a:pPr eaLnBrk="1" hangingPunct="1">
              <a:buClr>
                <a:srgbClr val="FFFF00"/>
              </a:buClr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is an affront to holy nature of God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  <a:effectLst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 Is Sin?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“All unrighteousness is sin”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John 5:17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Sin is transgression of God’s law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John 3:4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marL="919163" lvl="1" indent="-461963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Rom. 3:19-20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O.T. law gave knowledge of sin</a:t>
            </a:r>
          </a:p>
          <a:p>
            <a:pPr marL="919163" lvl="1" indent="-461963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Rom. 7:7-13</a:t>
            </a:r>
            <a:r>
              <a:rPr lang="en-US" sz="32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Law not sin itself, but defined it</a:t>
            </a:r>
          </a:p>
          <a:p>
            <a:pPr marL="919163" lvl="1" indent="-461963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1:21-26</a:t>
            </a:r>
            <a:r>
              <a:rPr lang="en-US" sz="32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Perfect law defines &amp; purifies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Action not of faith is sin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14:23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Failing to do known right is sin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4:17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Planning evil &amp; seeking chance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Matt. 5:28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0EED-9709-8A40-8675-FD7322D2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 Sin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4622-4356-574F-8F23-4FFA4589D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2202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the temptation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1:14-15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just thought of wrong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Jas. 1:14-15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 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4:1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failure to have all knowledge from the start as child of God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Col. 1:9-11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failure to serve God in ways we had no ability or expectation to so serve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5:12-14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cf. 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Pet. 2:1-2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Philippians 3:12-16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Pleasing God as we press on to the goal</a:t>
            </a:r>
            <a:endParaRPr lang="en-US" sz="2600" b="1" i="1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the failure to serve in ways no opportunity has been presented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Luke 10:29-37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the failure to be at level of perfection in growth of Christian character (</a:t>
            </a:r>
            <a:r>
              <a:rPr lang="en-US" sz="300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Peter 1:5-8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95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product of human inability to do right (</a:t>
            </a:r>
            <a:r>
              <a:rPr lang="en-US" sz="2950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Cor. 10:13</a:t>
            </a:r>
            <a:r>
              <a:rPr lang="en-US" sz="295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51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537</Words>
  <Application>Microsoft Macintosh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The Nature of Sin</vt:lpstr>
      <vt:lpstr>James 1:12-16</vt:lpstr>
      <vt:lpstr>Sin Is Serious Matter</vt:lpstr>
      <vt:lpstr>Must See God’s View of Sin</vt:lpstr>
      <vt:lpstr>What Is Sin?</vt:lpstr>
      <vt:lpstr>What Sin Is NOT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9</cp:revision>
  <dcterms:created xsi:type="dcterms:W3CDTF">2017-02-11T14:18:26Z</dcterms:created>
  <dcterms:modified xsi:type="dcterms:W3CDTF">2022-04-10T11:38:02Z</dcterms:modified>
</cp:coreProperties>
</file>