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0" r:id="rId3"/>
    <p:sldId id="256" r:id="rId4"/>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9B71"/>
    <a:srgbClr val="000000"/>
    <a:srgbClr val="FFAB7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5"/>
    <p:restoredTop sz="96197"/>
  </p:normalViewPr>
  <p:slideViewPr>
    <p:cSldViewPr snapToGrid="0" snapToObjects="1" showGuides="1">
      <p:cViewPr varScale="1">
        <p:scale>
          <a:sx n="78" d="100"/>
          <a:sy n="78" d="100"/>
        </p:scale>
        <p:origin x="176" y="10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D845-048D-A142-A83B-DAE37700B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9EA053-A970-724B-A13C-BF7C9C488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53226C-2F1B-7F42-B00C-3146FA603342}"/>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5" name="Footer Placeholder 4">
            <a:extLst>
              <a:ext uri="{FF2B5EF4-FFF2-40B4-BE49-F238E27FC236}">
                <a16:creationId xmlns:a16="http://schemas.microsoft.com/office/drawing/2014/main" id="{B0889E12-76CD-9F4E-8FB1-DF25623F3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CA3A9-5A37-3943-BC30-2FCCA1B88E31}"/>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359855832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A647-96E0-BA4C-B8AA-0A99349CE6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61673D-5AC6-3746-912B-43487BA788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8895D-C522-A34D-8151-53A01B4772BC}"/>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5" name="Footer Placeholder 4">
            <a:extLst>
              <a:ext uri="{FF2B5EF4-FFF2-40B4-BE49-F238E27FC236}">
                <a16:creationId xmlns:a16="http://schemas.microsoft.com/office/drawing/2014/main" id="{EA779D8D-02B3-9C48-AC65-437E3AD9A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D4035-88BA-C94D-AA41-8B3527E322AB}"/>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75190622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E15FE-8D37-0940-B624-68D119248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B28CA7-329A-1D4B-A2F1-0B409FB2A7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77318-FA9D-274D-BA41-4FEA1907EDB6}"/>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5" name="Footer Placeholder 4">
            <a:extLst>
              <a:ext uri="{FF2B5EF4-FFF2-40B4-BE49-F238E27FC236}">
                <a16:creationId xmlns:a16="http://schemas.microsoft.com/office/drawing/2014/main" id="{63209A97-904B-414E-B3AF-59CE282BC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C4D41-0A7D-3D4B-9713-FD6F749F1D05}"/>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108811001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23616-17AB-414A-A890-0272B8616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F4326-3C2B-CE42-AEF1-38D155CC5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466D3-05B4-864B-BF77-36BB15B71F46}"/>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5" name="Footer Placeholder 4">
            <a:extLst>
              <a:ext uri="{FF2B5EF4-FFF2-40B4-BE49-F238E27FC236}">
                <a16:creationId xmlns:a16="http://schemas.microsoft.com/office/drawing/2014/main" id="{CABDDB38-C339-4440-A953-A10484FA4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10810-9F98-164D-8389-7945BB64CF28}"/>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89159934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C665-9AC0-1644-867B-C0C929B429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EF6924-6800-5D4A-890F-DFC13AC5C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5846A1-E927-6C45-B85D-75A94098E833}"/>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5" name="Footer Placeholder 4">
            <a:extLst>
              <a:ext uri="{FF2B5EF4-FFF2-40B4-BE49-F238E27FC236}">
                <a16:creationId xmlns:a16="http://schemas.microsoft.com/office/drawing/2014/main" id="{83E8330D-9DB9-EF47-B8F1-FBF88EE84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ECD93-B743-8C47-9B5B-AD48C49A60C9}"/>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119706238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1C77-F00F-F842-835A-F461995F5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F32C0-891D-2746-B652-ECE4772DC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5937A-2E4F-E349-8161-CC5D5EDB6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F006E0-3323-7F40-8D8C-8CDDDE4CD4D9}"/>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6" name="Footer Placeholder 5">
            <a:extLst>
              <a:ext uri="{FF2B5EF4-FFF2-40B4-BE49-F238E27FC236}">
                <a16:creationId xmlns:a16="http://schemas.microsoft.com/office/drawing/2014/main" id="{9753F2E5-B8E1-2F4E-A2AA-BF1074F90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1B387-E447-AF47-82D1-B4BEFDC9FC4B}"/>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67456926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BA36-6A6B-7040-A606-A36DD5EE51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BFB865-3D4F-544D-B578-9E076AEB6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B06AB-FACF-BA45-8443-048C17CFBA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DE39E3-3BA8-A84D-AFF9-D11C9EB5DA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B1022-1414-A840-A981-DDF66ACCDB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444A08-186C-BD42-880B-363876261F91}"/>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8" name="Footer Placeholder 7">
            <a:extLst>
              <a:ext uri="{FF2B5EF4-FFF2-40B4-BE49-F238E27FC236}">
                <a16:creationId xmlns:a16="http://schemas.microsoft.com/office/drawing/2014/main" id="{B3F3FDC3-17F1-B44D-AE44-30AC83B7F2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908574-F0A4-CD43-AD46-5EEC91266C16}"/>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118620295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3DD0-BEA0-BE45-8203-FBEC8F1B26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A84C05-91CA-6F4C-BBE1-02E80EF1C1CC}"/>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4" name="Footer Placeholder 3">
            <a:extLst>
              <a:ext uri="{FF2B5EF4-FFF2-40B4-BE49-F238E27FC236}">
                <a16:creationId xmlns:a16="http://schemas.microsoft.com/office/drawing/2014/main" id="{017D02DF-0B5E-1845-8906-4CD4F31CB5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D05C49-A7F0-3148-8DEC-81D354F7C631}"/>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325479977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31C6-4607-9F4F-B3F8-6F8FDB4DCE97}"/>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3" name="Footer Placeholder 2">
            <a:extLst>
              <a:ext uri="{FF2B5EF4-FFF2-40B4-BE49-F238E27FC236}">
                <a16:creationId xmlns:a16="http://schemas.microsoft.com/office/drawing/2014/main" id="{ACE3DE72-E406-144E-AA84-3103A4FBE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86824D-3A74-8B49-BCC2-22590CB81FD8}"/>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389633987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58FE-35D2-8743-814A-15CFDA911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072E0F-1DFE-124B-957F-00533C7621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94419-D924-DE43-B5D5-DF48901E6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AABA8-180F-0947-8C08-CDD3A0995E44}"/>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6" name="Footer Placeholder 5">
            <a:extLst>
              <a:ext uri="{FF2B5EF4-FFF2-40B4-BE49-F238E27FC236}">
                <a16:creationId xmlns:a16="http://schemas.microsoft.com/office/drawing/2014/main" id="{C44765A4-2F98-9541-90F6-875F49A40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BC6F3-9209-4943-8F84-CB2978B27342}"/>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22736152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F1A3-A51B-554C-AAFB-CA367548E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269964-E0D0-634A-B477-7FEA28A27C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F2436-A74A-5140-9E16-CAF8DD902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6887C-1D57-4542-B662-47CF5A77F891}"/>
              </a:ext>
            </a:extLst>
          </p:cNvPr>
          <p:cNvSpPr>
            <a:spLocks noGrp="1"/>
          </p:cNvSpPr>
          <p:nvPr>
            <p:ph type="dt" sz="half" idx="10"/>
          </p:nvPr>
        </p:nvSpPr>
        <p:spPr/>
        <p:txBody>
          <a:bodyPr/>
          <a:lstStyle/>
          <a:p>
            <a:fld id="{9330010B-815A-224A-A242-0101EA05D8EB}" type="datetimeFigureOut">
              <a:rPr lang="en-US" smtClean="0"/>
              <a:t>5/3/21</a:t>
            </a:fld>
            <a:endParaRPr lang="en-US"/>
          </a:p>
        </p:txBody>
      </p:sp>
      <p:sp>
        <p:nvSpPr>
          <p:cNvPr id="6" name="Footer Placeholder 5">
            <a:extLst>
              <a:ext uri="{FF2B5EF4-FFF2-40B4-BE49-F238E27FC236}">
                <a16:creationId xmlns:a16="http://schemas.microsoft.com/office/drawing/2014/main" id="{288728CC-659B-2B43-BE07-13924122D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899F4-2C1E-2049-A870-37FAD704F04C}"/>
              </a:ext>
            </a:extLst>
          </p:cNvPr>
          <p:cNvSpPr>
            <a:spLocks noGrp="1"/>
          </p:cNvSpPr>
          <p:nvPr>
            <p:ph type="sldNum" sz="quarter" idx="12"/>
          </p:nvPr>
        </p:nvSpPr>
        <p:spPr/>
        <p:txBody>
          <a:bodyPr/>
          <a:lstStyle/>
          <a:p>
            <a:fld id="{B284131A-49D7-BB4B-B3CE-55CFFAC6DC02}" type="slidenum">
              <a:rPr lang="en-US" smtClean="0"/>
              <a:t>‹#›</a:t>
            </a:fld>
            <a:endParaRPr lang="en-US"/>
          </a:p>
        </p:txBody>
      </p:sp>
    </p:spTree>
    <p:extLst>
      <p:ext uri="{BB962C8B-B14F-4D97-AF65-F5344CB8AC3E}">
        <p14:creationId xmlns:p14="http://schemas.microsoft.com/office/powerpoint/2010/main" val="16429456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95ECA-7C13-234A-969F-72A906C51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52A242-6A30-0247-8681-D314BD108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BD47D-A264-5540-B184-0BCDC7FE6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0010B-815A-224A-A242-0101EA05D8EB}" type="datetimeFigureOut">
              <a:rPr lang="en-US" smtClean="0"/>
              <a:t>5/3/21</a:t>
            </a:fld>
            <a:endParaRPr lang="en-US"/>
          </a:p>
        </p:txBody>
      </p:sp>
      <p:sp>
        <p:nvSpPr>
          <p:cNvPr id="5" name="Footer Placeholder 4">
            <a:extLst>
              <a:ext uri="{FF2B5EF4-FFF2-40B4-BE49-F238E27FC236}">
                <a16:creationId xmlns:a16="http://schemas.microsoft.com/office/drawing/2014/main" id="{5DB71A1C-DDC3-1446-B461-1A6A73C9E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A5E3E6-16DA-D540-BB2E-FA8A3771B8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4131A-49D7-BB4B-B3CE-55CFFAC6DC02}" type="slidenum">
              <a:rPr lang="en-US" smtClean="0"/>
              <a:t>‹#›</a:t>
            </a:fld>
            <a:endParaRPr lang="en-US"/>
          </a:p>
        </p:txBody>
      </p:sp>
    </p:spTree>
    <p:extLst>
      <p:ext uri="{BB962C8B-B14F-4D97-AF65-F5344CB8AC3E}">
        <p14:creationId xmlns:p14="http://schemas.microsoft.com/office/powerpoint/2010/main" val="1785757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59695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field of flowers&#10;&#10;Description automatically generated with medium confidence">
            <a:extLst>
              <a:ext uri="{FF2B5EF4-FFF2-40B4-BE49-F238E27FC236}">
                <a16:creationId xmlns:a16="http://schemas.microsoft.com/office/drawing/2014/main" id="{99980B3B-84B9-1041-A853-A2158AEC1A65}"/>
              </a:ext>
            </a:extLst>
          </p:cNvPr>
          <p:cNvPicPr>
            <a:picLocks noChangeAspect="1"/>
          </p:cNvPicPr>
          <p:nvPr/>
        </p:nvPicPr>
        <p:blipFill rotWithShape="1">
          <a:blip r:embed="rId2"/>
          <a:srcRect l="18297" r="15130" b="-1"/>
          <a:stretch/>
        </p:blipFill>
        <p:spPr>
          <a:xfrm>
            <a:off x="20" y="10"/>
            <a:ext cx="6095980" cy="6857990"/>
          </a:xfrm>
          <a:prstGeom prst="rect">
            <a:avLst/>
          </a:prstGeom>
        </p:spPr>
      </p:pic>
      <p:pic>
        <p:nvPicPr>
          <p:cNvPr id="1026" name="Picture 2" descr="The Word Illustrated: The Word Illustrated #7--Matthew 7:3">
            <a:extLst>
              <a:ext uri="{FF2B5EF4-FFF2-40B4-BE49-F238E27FC236}">
                <a16:creationId xmlns:a16="http://schemas.microsoft.com/office/drawing/2014/main" id="{59ED7A2F-2465-9F44-B6BC-64D279F3891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1371" r="29739"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34E208-6FD1-9144-9CC8-C7F26651F9FD}"/>
              </a:ext>
            </a:extLst>
          </p:cNvPr>
          <p:cNvSpPr txBox="1"/>
          <p:nvPr/>
        </p:nvSpPr>
        <p:spPr>
          <a:xfrm>
            <a:off x="0" y="0"/>
            <a:ext cx="5976257" cy="1200329"/>
          </a:xfrm>
          <a:prstGeom prst="rect">
            <a:avLst/>
          </a:prstGeom>
          <a:solidFill>
            <a:schemeClr val="bg1"/>
          </a:solidFill>
        </p:spPr>
        <p:txBody>
          <a:bodyPr wrap="square" rtlCol="0">
            <a:spAutoFit/>
          </a:bodyPr>
          <a:lstStyle/>
          <a:p>
            <a:r>
              <a:rPr lang="en-US" sz="2400" dirty="0"/>
              <a:t>So why do you worry about clothing? Consider the </a:t>
            </a:r>
            <a:r>
              <a:rPr lang="en-US" sz="2400" i="1" u="sng" dirty="0"/>
              <a:t>lilies of the field</a:t>
            </a:r>
            <a:r>
              <a:rPr lang="en-US" sz="2400" dirty="0"/>
              <a:t>, how they grow: they neither toil nor spin, (Matt 6:28).</a:t>
            </a:r>
          </a:p>
        </p:txBody>
      </p:sp>
      <p:sp>
        <p:nvSpPr>
          <p:cNvPr id="6" name="TextBox 5">
            <a:extLst>
              <a:ext uri="{FF2B5EF4-FFF2-40B4-BE49-F238E27FC236}">
                <a16:creationId xmlns:a16="http://schemas.microsoft.com/office/drawing/2014/main" id="{36C50E0F-C979-8B49-A6C9-79BBB2A7E09C}"/>
              </a:ext>
            </a:extLst>
          </p:cNvPr>
          <p:cNvSpPr txBox="1"/>
          <p:nvPr/>
        </p:nvSpPr>
        <p:spPr>
          <a:xfrm>
            <a:off x="6215744" y="5657661"/>
            <a:ext cx="5976256" cy="1200329"/>
          </a:xfrm>
          <a:prstGeom prst="rect">
            <a:avLst/>
          </a:prstGeom>
          <a:solidFill>
            <a:schemeClr val="tx1"/>
          </a:solidFill>
        </p:spPr>
        <p:txBody>
          <a:bodyPr wrap="square" rtlCol="0">
            <a:spAutoFit/>
          </a:bodyPr>
          <a:lstStyle/>
          <a:p>
            <a:r>
              <a:rPr lang="en-US" sz="2400" dirty="0">
                <a:solidFill>
                  <a:schemeClr val="bg1"/>
                </a:solidFill>
              </a:rPr>
              <a:t>And why do you look at the speck in your brother’s eye, but do not consider the </a:t>
            </a:r>
            <a:r>
              <a:rPr lang="en-US" sz="2400" i="1" u="sng" dirty="0">
                <a:solidFill>
                  <a:schemeClr val="bg1"/>
                </a:solidFill>
              </a:rPr>
              <a:t>plank in your own eye</a:t>
            </a:r>
            <a:r>
              <a:rPr lang="en-US" sz="2400" dirty="0">
                <a:solidFill>
                  <a:schemeClr val="bg1"/>
                </a:solidFill>
              </a:rPr>
              <a:t>? (Matt 7:3).</a:t>
            </a:r>
          </a:p>
        </p:txBody>
      </p:sp>
      <p:cxnSp>
        <p:nvCxnSpPr>
          <p:cNvPr id="8" name="Straight Connector 7">
            <a:extLst>
              <a:ext uri="{FF2B5EF4-FFF2-40B4-BE49-F238E27FC236}">
                <a16:creationId xmlns:a16="http://schemas.microsoft.com/office/drawing/2014/main" id="{C49F1268-5505-194E-B893-F5475B32DDD2}"/>
              </a:ext>
            </a:extLst>
          </p:cNvPr>
          <p:cNvCxnSpPr/>
          <p:nvPr/>
        </p:nvCxnSpPr>
        <p:spPr>
          <a:xfrm>
            <a:off x="6096000" y="0"/>
            <a:ext cx="0" cy="6858000"/>
          </a:xfrm>
          <a:prstGeom prst="line">
            <a:avLst/>
          </a:prstGeom>
          <a:ln w="2540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92165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6B869D4-1EEF-4B5F-AD70-79AACBAEE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oup of people wearing clothing&#10;&#10;Description automatically generated with low confidence">
            <a:extLst>
              <a:ext uri="{FF2B5EF4-FFF2-40B4-BE49-F238E27FC236}">
                <a16:creationId xmlns:a16="http://schemas.microsoft.com/office/drawing/2014/main" id="{4469AF98-53BC-F447-BBAE-D81F0862B2B8}"/>
              </a:ext>
            </a:extLst>
          </p:cNvPr>
          <p:cNvPicPr>
            <a:picLocks noChangeAspect="1"/>
          </p:cNvPicPr>
          <p:nvPr/>
        </p:nvPicPr>
        <p:blipFill rotWithShape="1">
          <a:blip r:embed="rId2"/>
          <a:srcRect r="-2" b="15703"/>
          <a:stretch/>
        </p:blipFill>
        <p:spPr>
          <a:xfrm>
            <a:off x="8188032" y="10"/>
            <a:ext cx="4003968" cy="2228747"/>
          </a:xfrm>
          <a:prstGeom prst="rect">
            <a:avLst/>
          </a:prstGeom>
        </p:spPr>
      </p:pic>
      <p:pic>
        <p:nvPicPr>
          <p:cNvPr id="11" name="Picture 10">
            <a:extLst>
              <a:ext uri="{FF2B5EF4-FFF2-40B4-BE49-F238E27FC236}">
                <a16:creationId xmlns:a16="http://schemas.microsoft.com/office/drawing/2014/main" id="{E102F79D-3123-CC4C-ACE9-B0EF989476EB}"/>
              </a:ext>
            </a:extLst>
          </p:cNvPr>
          <p:cNvPicPr>
            <a:picLocks noChangeAspect="1"/>
          </p:cNvPicPr>
          <p:nvPr/>
        </p:nvPicPr>
        <p:blipFill rotWithShape="1">
          <a:blip r:embed="rId3"/>
          <a:srcRect r="-2" b="22935"/>
          <a:stretch/>
        </p:blipFill>
        <p:spPr>
          <a:xfrm>
            <a:off x="8188029" y="2400472"/>
            <a:ext cx="4003969" cy="2057046"/>
          </a:xfrm>
          <a:prstGeom prst="rect">
            <a:avLst/>
          </a:prstGeom>
        </p:spPr>
      </p:pic>
      <p:pic>
        <p:nvPicPr>
          <p:cNvPr id="9" name="Picture 8" descr="A herd of sheep in a fenced in pasture&#10;&#10;Description automatically generated with medium confidence">
            <a:extLst>
              <a:ext uri="{FF2B5EF4-FFF2-40B4-BE49-F238E27FC236}">
                <a16:creationId xmlns:a16="http://schemas.microsoft.com/office/drawing/2014/main" id="{6AB4165C-7F2E-8B41-9483-D1B425666300}"/>
              </a:ext>
            </a:extLst>
          </p:cNvPr>
          <p:cNvPicPr>
            <a:picLocks noChangeAspect="1"/>
          </p:cNvPicPr>
          <p:nvPr/>
        </p:nvPicPr>
        <p:blipFill rotWithShape="1">
          <a:blip r:embed="rId4"/>
          <a:srcRect r="-2" b="807"/>
          <a:stretch/>
        </p:blipFill>
        <p:spPr>
          <a:xfrm>
            <a:off x="8188029" y="4629229"/>
            <a:ext cx="4003969" cy="2228771"/>
          </a:xfrm>
          <a:prstGeom prst="rect">
            <a:avLst/>
          </a:prstGeom>
        </p:spPr>
      </p:pic>
      <p:pic>
        <p:nvPicPr>
          <p:cNvPr id="17" name="Picture 16">
            <a:extLst>
              <a:ext uri="{FF2B5EF4-FFF2-40B4-BE49-F238E27FC236}">
                <a16:creationId xmlns:a16="http://schemas.microsoft.com/office/drawing/2014/main" id="{C29AA6E1-3BBC-F449-A1F3-0B83F548EF84}"/>
              </a:ext>
            </a:extLst>
          </p:cNvPr>
          <p:cNvPicPr>
            <a:picLocks noChangeAspect="1"/>
          </p:cNvPicPr>
          <p:nvPr/>
        </p:nvPicPr>
        <p:blipFill>
          <a:blip r:embed="rId5"/>
          <a:srcRect l="17210" r="17210"/>
          <a:stretch/>
        </p:blipFill>
        <p:spPr>
          <a:xfrm>
            <a:off x="-2" y="10"/>
            <a:ext cx="7995504" cy="6857990"/>
          </a:xfrm>
          <a:prstGeom prst="rect">
            <a:avLst/>
          </a:prstGeom>
        </p:spPr>
      </p:pic>
      <p:sp>
        <p:nvSpPr>
          <p:cNvPr id="14" name="TextBox 13">
            <a:extLst>
              <a:ext uri="{FF2B5EF4-FFF2-40B4-BE49-F238E27FC236}">
                <a16:creationId xmlns:a16="http://schemas.microsoft.com/office/drawing/2014/main" id="{80EAA992-0D9E-3E47-972C-8717275E3442}"/>
              </a:ext>
            </a:extLst>
          </p:cNvPr>
          <p:cNvSpPr txBox="1"/>
          <p:nvPr/>
        </p:nvSpPr>
        <p:spPr>
          <a:xfrm>
            <a:off x="396240" y="4023360"/>
            <a:ext cx="2712720" cy="1200329"/>
          </a:xfrm>
          <a:prstGeom prst="rect">
            <a:avLst/>
          </a:prstGeom>
          <a:noFill/>
        </p:spPr>
        <p:txBody>
          <a:bodyPr wrap="square" rtlCol="0">
            <a:spAutoFit/>
          </a:bodyPr>
          <a:lstStyle/>
          <a:p>
            <a:pPr algn="ctr"/>
            <a:r>
              <a:rPr lang="en-US" sz="3600" dirty="0">
                <a:solidFill>
                  <a:schemeClr val="bg1"/>
                </a:solidFill>
              </a:rPr>
              <a:t>Human Body</a:t>
            </a:r>
          </a:p>
          <a:p>
            <a:pPr algn="ctr"/>
            <a:r>
              <a:rPr lang="en-US" sz="3600" dirty="0">
                <a:solidFill>
                  <a:schemeClr val="bg1"/>
                </a:solidFill>
              </a:rPr>
              <a:t>1 Cor 12:12</a:t>
            </a:r>
            <a:endParaRPr lang="en-US" dirty="0">
              <a:solidFill>
                <a:schemeClr val="bg1"/>
              </a:solidFill>
            </a:endParaRPr>
          </a:p>
        </p:txBody>
      </p:sp>
      <p:sp>
        <p:nvSpPr>
          <p:cNvPr id="15" name="TextBox 14">
            <a:extLst>
              <a:ext uri="{FF2B5EF4-FFF2-40B4-BE49-F238E27FC236}">
                <a16:creationId xmlns:a16="http://schemas.microsoft.com/office/drawing/2014/main" id="{701884BC-E01A-0343-AA0E-C024EB415F04}"/>
              </a:ext>
            </a:extLst>
          </p:cNvPr>
          <p:cNvSpPr txBox="1"/>
          <p:nvPr/>
        </p:nvSpPr>
        <p:spPr>
          <a:xfrm>
            <a:off x="8930640" y="4629229"/>
            <a:ext cx="3259836" cy="584775"/>
          </a:xfrm>
          <a:prstGeom prst="rect">
            <a:avLst/>
          </a:prstGeom>
          <a:solidFill>
            <a:srgbClr val="FFFFFF">
              <a:alpha val="50196"/>
            </a:srgbClr>
          </a:solidFill>
        </p:spPr>
        <p:txBody>
          <a:bodyPr wrap="square" rtlCol="0">
            <a:spAutoFit/>
          </a:bodyPr>
          <a:lstStyle/>
          <a:p>
            <a:pPr algn="ctr"/>
            <a:r>
              <a:rPr lang="en-US" sz="3200" b="1" dirty="0"/>
              <a:t>Sheep, Jn 10:14</a:t>
            </a:r>
          </a:p>
        </p:txBody>
      </p:sp>
      <p:sp>
        <p:nvSpPr>
          <p:cNvPr id="21" name="TextBox 20">
            <a:extLst>
              <a:ext uri="{FF2B5EF4-FFF2-40B4-BE49-F238E27FC236}">
                <a16:creationId xmlns:a16="http://schemas.microsoft.com/office/drawing/2014/main" id="{6BB23ED7-B80D-8943-BE52-ED6D9ADC37ED}"/>
              </a:ext>
            </a:extLst>
          </p:cNvPr>
          <p:cNvSpPr txBox="1"/>
          <p:nvPr/>
        </p:nvSpPr>
        <p:spPr>
          <a:xfrm>
            <a:off x="8188029" y="3872743"/>
            <a:ext cx="3259836" cy="584775"/>
          </a:xfrm>
          <a:prstGeom prst="rect">
            <a:avLst/>
          </a:prstGeom>
          <a:solidFill>
            <a:srgbClr val="000000">
              <a:alpha val="50196"/>
            </a:srgbClr>
          </a:solidFill>
        </p:spPr>
        <p:txBody>
          <a:bodyPr wrap="square" rtlCol="0">
            <a:spAutoFit/>
          </a:bodyPr>
          <a:lstStyle/>
          <a:p>
            <a:pPr algn="ctr"/>
            <a:r>
              <a:rPr lang="en-US" sz="3200" b="1" dirty="0">
                <a:solidFill>
                  <a:schemeClr val="bg1"/>
                </a:solidFill>
              </a:rPr>
              <a:t>Boxers, 1 Cor 9:26</a:t>
            </a:r>
          </a:p>
        </p:txBody>
      </p:sp>
      <p:sp>
        <p:nvSpPr>
          <p:cNvPr id="22" name="TextBox 21">
            <a:extLst>
              <a:ext uri="{FF2B5EF4-FFF2-40B4-BE49-F238E27FC236}">
                <a16:creationId xmlns:a16="http://schemas.microsoft.com/office/drawing/2014/main" id="{64C5DD95-E594-D241-9D66-CDE5182F4E67}"/>
              </a:ext>
            </a:extLst>
          </p:cNvPr>
          <p:cNvSpPr txBox="1"/>
          <p:nvPr/>
        </p:nvSpPr>
        <p:spPr>
          <a:xfrm>
            <a:off x="8186507" y="1665207"/>
            <a:ext cx="4003969" cy="584775"/>
          </a:xfrm>
          <a:prstGeom prst="rect">
            <a:avLst/>
          </a:prstGeom>
          <a:solidFill>
            <a:srgbClr val="FFFFFF">
              <a:alpha val="50196"/>
            </a:srgbClr>
          </a:solidFill>
        </p:spPr>
        <p:txBody>
          <a:bodyPr wrap="square" rtlCol="0">
            <a:spAutoFit/>
          </a:bodyPr>
          <a:lstStyle/>
          <a:p>
            <a:pPr algn="ctr"/>
            <a:r>
              <a:rPr lang="en-US" sz="3200" b="1" dirty="0"/>
              <a:t>Soldiers, Eph 6:10-17</a:t>
            </a:r>
          </a:p>
        </p:txBody>
      </p:sp>
    </p:spTree>
    <p:extLst>
      <p:ext uri="{BB962C8B-B14F-4D97-AF65-F5344CB8AC3E}">
        <p14:creationId xmlns:p14="http://schemas.microsoft.com/office/powerpoint/2010/main" val="1550826760"/>
      </p:ext>
    </p:extLst>
  </p:cSld>
  <p:clrMapOvr>
    <a:masterClrMapping/>
  </p:clrMapOvr>
  <mc:AlternateContent xmlns:mc="http://schemas.openxmlformats.org/markup-compatibility/2006">
    <mc:Choice xmlns:p14="http://schemas.microsoft.com/office/powerpoint/2010/main" Requires="p14">
      <p:transition spd="slow" p14:dur="1500">
        <p:comb/>
      </p:transition>
    </mc:Choice>
    <mc:Fallback>
      <p:transition spd="slow">
        <p:comb/>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6222A5-A2D1-EC49-80E9-29503AB286DB}"/>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artisticTexturizer/>
                    </a14:imgEffect>
                  </a14:imgLayer>
                </a14:imgProps>
              </a:ext>
            </a:extLst>
          </a:blip>
          <a:srcRect t="16434" b="8441"/>
          <a:stretch/>
        </p:blipFill>
        <p:spPr>
          <a:xfrm>
            <a:off x="20" y="10"/>
            <a:ext cx="12188932" cy="6857990"/>
          </a:xfrm>
          <a:prstGeom prst="rect">
            <a:avLst/>
          </a:prstGeom>
        </p:spPr>
      </p:pic>
      <p:sp>
        <p:nvSpPr>
          <p:cNvPr id="12" name="Freeform: Shape 11">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7">
            <a:extLst>
              <a:ext uri="{FF2B5EF4-FFF2-40B4-BE49-F238E27FC236}">
                <a16:creationId xmlns:a16="http://schemas.microsoft.com/office/drawing/2014/main" id="{D9123F6C-9C07-4F4D-BE75-225536DF8416}"/>
              </a:ext>
            </a:extLst>
          </p:cNvPr>
          <p:cNvPicPr>
            <a:picLocks noGrp="1" noChangeAspect="1"/>
          </p:cNvPicPr>
          <p:nvPr>
            <p:ph idx="1"/>
          </p:nvPr>
        </p:nvPicPr>
        <p:blipFill>
          <a:blip r:embed="rId4"/>
          <a:stretch>
            <a:fillRect/>
          </a:stretch>
        </p:blipFill>
        <p:spPr>
          <a:xfrm>
            <a:off x="480378" y="4451405"/>
            <a:ext cx="9566275" cy="809198"/>
          </a:xfrm>
        </p:spPr>
      </p:pic>
      <p:pic>
        <p:nvPicPr>
          <p:cNvPr id="13" name="Picture 12" descr="A picture containing text&#10;&#10;Description automatically generated">
            <a:extLst>
              <a:ext uri="{FF2B5EF4-FFF2-40B4-BE49-F238E27FC236}">
                <a16:creationId xmlns:a16="http://schemas.microsoft.com/office/drawing/2014/main" id="{9594415A-13EC-F847-B990-E88E29496711}"/>
              </a:ext>
            </a:extLst>
          </p:cNvPr>
          <p:cNvPicPr>
            <a:picLocks noChangeAspect="1"/>
          </p:cNvPicPr>
          <p:nvPr/>
        </p:nvPicPr>
        <p:blipFill>
          <a:blip r:embed="rId5"/>
          <a:stretch>
            <a:fillRect/>
          </a:stretch>
        </p:blipFill>
        <p:spPr>
          <a:xfrm>
            <a:off x="7328418" y="5389206"/>
            <a:ext cx="3197559" cy="597985"/>
          </a:xfrm>
          <a:prstGeom prst="rect">
            <a:avLst/>
          </a:prstGeom>
        </p:spPr>
      </p:pic>
      <p:sp>
        <p:nvSpPr>
          <p:cNvPr id="14" name="TextBox 13">
            <a:extLst>
              <a:ext uri="{FF2B5EF4-FFF2-40B4-BE49-F238E27FC236}">
                <a16:creationId xmlns:a16="http://schemas.microsoft.com/office/drawing/2014/main" id="{F2654E93-6978-BB4E-8113-482B1098F62E}"/>
              </a:ext>
            </a:extLst>
          </p:cNvPr>
          <p:cNvSpPr txBox="1"/>
          <p:nvPr/>
        </p:nvSpPr>
        <p:spPr>
          <a:xfrm>
            <a:off x="6201166" y="22741"/>
            <a:ext cx="5974080" cy="4524315"/>
          </a:xfrm>
          <a:prstGeom prst="rect">
            <a:avLst/>
          </a:prstGeom>
          <a:noFill/>
          <a:effectLst>
            <a:softEdge rad="127000"/>
          </a:effectLst>
        </p:spPr>
        <p:txBody>
          <a:bodyPr wrap="square">
            <a:spAutoFit/>
          </a:bodyPr>
          <a:lstStyle/>
          <a:p>
            <a:pPr algn="r" fontAlgn="auto">
              <a:spcBef>
                <a:spcPts val="0"/>
              </a:spcBef>
              <a:spcAft>
                <a:spcPts val="0"/>
              </a:spcAft>
              <a:defRPr/>
            </a:pPr>
            <a:r>
              <a:rPr lang="en-US" sz="3200" b="1" dirty="0">
                <a:solidFill>
                  <a:schemeClr val="tx1">
                    <a:lumMod val="95000"/>
                  </a:schemeClr>
                </a:solidFill>
                <a:effectLst>
                  <a:outerShdw blurRad="38100" dist="38100" dir="2700000" algn="tl">
                    <a:srgbClr val="000000">
                      <a:alpha val="43137"/>
                    </a:srgbClr>
                  </a:outerShdw>
                </a:effectLst>
                <a:latin typeface="+mn-lt"/>
                <a:ea typeface="+mn-ea"/>
                <a:cs typeface="+mn-cs"/>
              </a:rPr>
              <a:t>“Therefore we also, since we are surrounded by so great a cloud of witnesses, let us lay aside every weight, and the sin which so easily ensnares us, and let us run with endurance the race that is set before us, looking unto Jesus, the author and finisher of our faith …” </a:t>
            </a:r>
          </a:p>
        </p:txBody>
      </p:sp>
      <p:sp>
        <p:nvSpPr>
          <p:cNvPr id="16" name="Rounded Rectangle 15">
            <a:extLst>
              <a:ext uri="{FF2B5EF4-FFF2-40B4-BE49-F238E27FC236}">
                <a16:creationId xmlns:a16="http://schemas.microsoft.com/office/drawing/2014/main" id="{B67B7A8C-052A-CF41-9B16-EB1BD4F2CFDC}"/>
              </a:ext>
            </a:extLst>
          </p:cNvPr>
          <p:cNvSpPr/>
          <p:nvPr/>
        </p:nvSpPr>
        <p:spPr>
          <a:xfrm>
            <a:off x="9511993" y="2519984"/>
            <a:ext cx="1520190" cy="4782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EA5F85C-62BC-CA4F-8822-F56E15A602DB}"/>
              </a:ext>
            </a:extLst>
          </p:cNvPr>
          <p:cNvSpPr/>
          <p:nvPr/>
        </p:nvSpPr>
        <p:spPr>
          <a:xfrm>
            <a:off x="10407406" y="2047544"/>
            <a:ext cx="1767840" cy="4572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E75F526C-0DC8-244A-B4BC-A7705442E2EE}"/>
              </a:ext>
            </a:extLst>
          </p:cNvPr>
          <p:cNvSpPr/>
          <p:nvPr/>
        </p:nvSpPr>
        <p:spPr>
          <a:xfrm>
            <a:off x="8489008" y="1066632"/>
            <a:ext cx="3686238" cy="4572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A0F8BC9C-1F1E-8B45-9ECC-61D2EDF19FF6}"/>
              </a:ext>
            </a:extLst>
          </p:cNvPr>
          <p:cNvSpPr/>
          <p:nvPr/>
        </p:nvSpPr>
        <p:spPr>
          <a:xfrm>
            <a:off x="7189837" y="1515107"/>
            <a:ext cx="3413760" cy="5334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6ACAF8EA-DDAC-F346-98A1-F2D87E6B7404}"/>
              </a:ext>
            </a:extLst>
          </p:cNvPr>
          <p:cNvSpPr/>
          <p:nvPr/>
        </p:nvSpPr>
        <p:spPr>
          <a:xfrm>
            <a:off x="6745933" y="2535224"/>
            <a:ext cx="2766060" cy="4782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317DD9DD-724C-7D46-A8E0-D035F3ACABD8}"/>
              </a:ext>
            </a:extLst>
          </p:cNvPr>
          <p:cNvSpPr/>
          <p:nvPr/>
        </p:nvSpPr>
        <p:spPr>
          <a:xfrm>
            <a:off x="8784346" y="3012505"/>
            <a:ext cx="3246120" cy="457200"/>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graphical user interface&#10;&#10;Description automatically generated">
            <a:extLst>
              <a:ext uri="{FF2B5EF4-FFF2-40B4-BE49-F238E27FC236}">
                <a16:creationId xmlns:a16="http://schemas.microsoft.com/office/drawing/2014/main" id="{B31C265D-7E78-C14B-A913-DEC33545CBF5}"/>
              </a:ext>
            </a:extLst>
          </p:cNvPr>
          <p:cNvPicPr>
            <a:picLocks noChangeAspect="1"/>
          </p:cNvPicPr>
          <p:nvPr/>
        </p:nvPicPr>
        <p:blipFill>
          <a:blip r:embed="rId6"/>
          <a:stretch>
            <a:fillRect/>
          </a:stretch>
        </p:blipFill>
        <p:spPr>
          <a:xfrm>
            <a:off x="-2999" y="226069"/>
            <a:ext cx="3086100" cy="1346200"/>
          </a:xfrm>
          <a:prstGeom prst="rect">
            <a:avLst/>
          </a:prstGeom>
        </p:spPr>
      </p:pic>
      <p:pic>
        <p:nvPicPr>
          <p:cNvPr id="26" name="Picture 25" descr="Logo&#10;&#10;Description automatically generated with low confidence">
            <a:extLst>
              <a:ext uri="{FF2B5EF4-FFF2-40B4-BE49-F238E27FC236}">
                <a16:creationId xmlns:a16="http://schemas.microsoft.com/office/drawing/2014/main" id="{817213E1-01CC-4F4B-8C10-9986A40648B1}"/>
              </a:ext>
            </a:extLst>
          </p:cNvPr>
          <p:cNvPicPr>
            <a:picLocks noChangeAspect="1"/>
          </p:cNvPicPr>
          <p:nvPr/>
        </p:nvPicPr>
        <p:blipFill>
          <a:blip r:embed="rId7"/>
          <a:stretch>
            <a:fillRect/>
          </a:stretch>
        </p:blipFill>
        <p:spPr>
          <a:xfrm>
            <a:off x="-2999" y="924297"/>
            <a:ext cx="2781300" cy="1346200"/>
          </a:xfrm>
          <a:prstGeom prst="rect">
            <a:avLst/>
          </a:prstGeom>
        </p:spPr>
      </p:pic>
      <p:pic>
        <p:nvPicPr>
          <p:cNvPr id="28" name="Picture 27" descr="Logo&#10;&#10;Description automatically generated with low confidence">
            <a:extLst>
              <a:ext uri="{FF2B5EF4-FFF2-40B4-BE49-F238E27FC236}">
                <a16:creationId xmlns:a16="http://schemas.microsoft.com/office/drawing/2014/main" id="{2277E5C8-6270-6B49-A346-E04687325B9E}"/>
              </a:ext>
            </a:extLst>
          </p:cNvPr>
          <p:cNvPicPr>
            <a:picLocks noChangeAspect="1"/>
          </p:cNvPicPr>
          <p:nvPr/>
        </p:nvPicPr>
        <p:blipFill>
          <a:blip r:embed="rId8"/>
          <a:stretch>
            <a:fillRect/>
          </a:stretch>
        </p:blipFill>
        <p:spPr>
          <a:xfrm>
            <a:off x="2388" y="1559700"/>
            <a:ext cx="4000500" cy="1346200"/>
          </a:xfrm>
          <a:prstGeom prst="rect">
            <a:avLst/>
          </a:prstGeom>
        </p:spPr>
      </p:pic>
      <p:pic>
        <p:nvPicPr>
          <p:cNvPr id="30" name="Picture 29" descr="A picture containing graphical user interface&#10;&#10;Description automatically generated">
            <a:extLst>
              <a:ext uri="{FF2B5EF4-FFF2-40B4-BE49-F238E27FC236}">
                <a16:creationId xmlns:a16="http://schemas.microsoft.com/office/drawing/2014/main" id="{550AC43E-51DB-3B47-A8F5-2D3FE66E4DF0}"/>
              </a:ext>
            </a:extLst>
          </p:cNvPr>
          <p:cNvPicPr>
            <a:picLocks noChangeAspect="1"/>
          </p:cNvPicPr>
          <p:nvPr/>
        </p:nvPicPr>
        <p:blipFill>
          <a:blip r:embed="rId9"/>
          <a:stretch>
            <a:fillRect/>
          </a:stretch>
        </p:blipFill>
        <p:spPr>
          <a:xfrm>
            <a:off x="12261" y="2242671"/>
            <a:ext cx="3835400" cy="1346200"/>
          </a:xfrm>
          <a:prstGeom prst="rect">
            <a:avLst/>
          </a:prstGeom>
        </p:spPr>
      </p:pic>
      <p:pic>
        <p:nvPicPr>
          <p:cNvPr id="32" name="Picture 31" descr="A picture containing graphical user interface&#10;&#10;Description automatically generated">
            <a:extLst>
              <a:ext uri="{FF2B5EF4-FFF2-40B4-BE49-F238E27FC236}">
                <a16:creationId xmlns:a16="http://schemas.microsoft.com/office/drawing/2014/main" id="{E1E02BD4-BB51-6947-B4A5-E3071F0E02B2}"/>
              </a:ext>
            </a:extLst>
          </p:cNvPr>
          <p:cNvPicPr>
            <a:picLocks noChangeAspect="1"/>
          </p:cNvPicPr>
          <p:nvPr/>
        </p:nvPicPr>
        <p:blipFill>
          <a:blip r:embed="rId10"/>
          <a:stretch>
            <a:fillRect/>
          </a:stretch>
        </p:blipFill>
        <p:spPr>
          <a:xfrm>
            <a:off x="20825" y="2956157"/>
            <a:ext cx="4546600" cy="1346200"/>
          </a:xfrm>
          <a:prstGeom prst="rect">
            <a:avLst/>
          </a:prstGeom>
        </p:spPr>
      </p:pic>
    </p:spTree>
    <p:extLst>
      <p:ext uri="{BB962C8B-B14F-4D97-AF65-F5344CB8AC3E}">
        <p14:creationId xmlns:p14="http://schemas.microsoft.com/office/powerpoint/2010/main" val="15973375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strVal val="#ppt_w*0.70"/>
                                          </p:val>
                                        </p:tav>
                                        <p:tav tm="100000">
                                          <p:val>
                                            <p:strVal val="#ppt_w"/>
                                          </p:val>
                                        </p:tav>
                                      </p:tavLst>
                                    </p:anim>
                                    <p:anim calcmode="lin" valueType="num">
                                      <p:cBhvr>
                                        <p:cTn id="8" dur="2000" fill="hold"/>
                                        <p:tgtEl>
                                          <p:spTgt spid="14"/>
                                        </p:tgtEl>
                                        <p:attrNameLst>
                                          <p:attrName>ppt_h</p:attrName>
                                        </p:attrNameLst>
                                      </p:cBhvr>
                                      <p:tavLst>
                                        <p:tav tm="0">
                                          <p:val>
                                            <p:strVal val="#ppt_h"/>
                                          </p:val>
                                        </p:tav>
                                        <p:tav tm="100000">
                                          <p:val>
                                            <p:strVal val="#ppt_h"/>
                                          </p:val>
                                        </p:tav>
                                      </p:tavLst>
                                    </p:anim>
                                    <p:animEffect transition="in" filter="fade">
                                      <p:cBhvr>
                                        <p:cTn id="9" dur="2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par>
                                <p:cTn id="15" presetID="55"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1000" fill="hold"/>
                                        <p:tgtEl>
                                          <p:spTgt spid="24"/>
                                        </p:tgtEl>
                                        <p:attrNameLst>
                                          <p:attrName>ppt_w</p:attrName>
                                        </p:attrNameLst>
                                      </p:cBhvr>
                                      <p:tavLst>
                                        <p:tav tm="0">
                                          <p:val>
                                            <p:strVal val="#ppt_w*0.70"/>
                                          </p:val>
                                        </p:tav>
                                        <p:tav tm="100000">
                                          <p:val>
                                            <p:strVal val="#ppt_w"/>
                                          </p:val>
                                        </p:tav>
                                      </p:tavLst>
                                    </p:anim>
                                    <p:anim calcmode="lin" valueType="num">
                                      <p:cBhvr>
                                        <p:cTn id="18" dur="1000" fill="hold"/>
                                        <p:tgtEl>
                                          <p:spTgt spid="24"/>
                                        </p:tgtEl>
                                        <p:attrNameLst>
                                          <p:attrName>ppt_h</p:attrName>
                                        </p:attrNameLst>
                                      </p:cBhvr>
                                      <p:tavLst>
                                        <p:tav tm="0">
                                          <p:val>
                                            <p:strVal val="#ppt_h"/>
                                          </p:val>
                                        </p:tav>
                                        <p:tav tm="100000">
                                          <p:val>
                                            <p:strVal val="#ppt_h"/>
                                          </p:val>
                                        </p:tav>
                                      </p:tavLst>
                                    </p:anim>
                                    <p:animEffect transition="in" filter="fade">
                                      <p:cBhvr>
                                        <p:cTn id="19" dur="1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par>
                                <p:cTn id="25" presetID="55"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strVal val="#ppt_w*0.70"/>
                                          </p:val>
                                        </p:tav>
                                        <p:tav tm="100000">
                                          <p:val>
                                            <p:strVal val="#ppt_w"/>
                                          </p:val>
                                        </p:tav>
                                      </p:tavLst>
                                    </p:anim>
                                    <p:anim calcmode="lin" valueType="num">
                                      <p:cBhvr>
                                        <p:cTn id="28" dur="1000" fill="hold"/>
                                        <p:tgtEl>
                                          <p:spTgt spid="26"/>
                                        </p:tgtEl>
                                        <p:attrNameLst>
                                          <p:attrName>ppt_h</p:attrName>
                                        </p:attrNameLst>
                                      </p:cBhvr>
                                      <p:tavLst>
                                        <p:tav tm="0">
                                          <p:val>
                                            <p:strVal val="#ppt_h"/>
                                          </p:val>
                                        </p:tav>
                                        <p:tav tm="100000">
                                          <p:val>
                                            <p:strVal val="#ppt_h"/>
                                          </p:val>
                                        </p:tav>
                                      </p:tavLst>
                                    </p:anim>
                                    <p:animEffect transition="in" filter="fade">
                                      <p:cBhvr>
                                        <p:cTn id="29" dur="1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55" presetClass="entr" presetSubtype="0"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ppt_w</p:attrName>
                                        </p:attrNameLst>
                                      </p:cBhvr>
                                      <p:tavLst>
                                        <p:tav tm="0">
                                          <p:val>
                                            <p:strVal val="#ppt_w*0.70"/>
                                          </p:val>
                                        </p:tav>
                                        <p:tav tm="100000">
                                          <p:val>
                                            <p:strVal val="#ppt_w"/>
                                          </p:val>
                                        </p:tav>
                                      </p:tavLst>
                                    </p:anim>
                                    <p:anim calcmode="lin" valueType="num">
                                      <p:cBhvr>
                                        <p:cTn id="41" dur="1000" fill="hold"/>
                                        <p:tgtEl>
                                          <p:spTgt spid="28"/>
                                        </p:tgtEl>
                                        <p:attrNameLst>
                                          <p:attrName>ppt_h</p:attrName>
                                        </p:attrNameLst>
                                      </p:cBhvr>
                                      <p:tavLst>
                                        <p:tav tm="0">
                                          <p:val>
                                            <p:strVal val="#ppt_h"/>
                                          </p:val>
                                        </p:tav>
                                        <p:tav tm="100000">
                                          <p:val>
                                            <p:strVal val="#ppt_h"/>
                                          </p:val>
                                        </p:tav>
                                      </p:tavLst>
                                    </p:anim>
                                    <p:animEffect transition="in" filter="fade">
                                      <p:cBhvr>
                                        <p:cTn id="42" dur="1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par>
                                <p:cTn id="48" presetID="55"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strVal val="#ppt_w*0.70"/>
                                          </p:val>
                                        </p:tav>
                                        <p:tav tm="100000">
                                          <p:val>
                                            <p:strVal val="#ppt_w"/>
                                          </p:val>
                                        </p:tav>
                                      </p:tavLst>
                                    </p:anim>
                                    <p:anim calcmode="lin" valueType="num">
                                      <p:cBhvr>
                                        <p:cTn id="51" dur="1000" fill="hold"/>
                                        <p:tgtEl>
                                          <p:spTgt spid="30"/>
                                        </p:tgtEl>
                                        <p:attrNameLst>
                                          <p:attrName>ppt_h</p:attrName>
                                        </p:attrNameLst>
                                      </p:cBhvr>
                                      <p:tavLst>
                                        <p:tav tm="0">
                                          <p:val>
                                            <p:strVal val="#ppt_h"/>
                                          </p:val>
                                        </p:tav>
                                        <p:tav tm="100000">
                                          <p:val>
                                            <p:strVal val="#ppt_h"/>
                                          </p:val>
                                        </p:tav>
                                      </p:tavLst>
                                    </p:anim>
                                    <p:animEffect transition="in" filter="fade">
                                      <p:cBhvr>
                                        <p:cTn id="52" dur="1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circle(in)">
                                      <p:cBhvr>
                                        <p:cTn id="57" dur="2000"/>
                                        <p:tgtEl>
                                          <p:spTgt spid="22"/>
                                        </p:tgtEl>
                                      </p:cBhvr>
                                    </p:animEffect>
                                  </p:childTnLst>
                                </p:cTn>
                              </p:par>
                              <p:par>
                                <p:cTn id="58" presetID="55"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1000" fill="hold"/>
                                        <p:tgtEl>
                                          <p:spTgt spid="32"/>
                                        </p:tgtEl>
                                        <p:attrNameLst>
                                          <p:attrName>ppt_w</p:attrName>
                                        </p:attrNameLst>
                                      </p:cBhvr>
                                      <p:tavLst>
                                        <p:tav tm="0">
                                          <p:val>
                                            <p:strVal val="#ppt_w*0.70"/>
                                          </p:val>
                                        </p:tav>
                                        <p:tav tm="100000">
                                          <p:val>
                                            <p:strVal val="#ppt_w"/>
                                          </p:val>
                                        </p:tav>
                                      </p:tavLst>
                                    </p:anim>
                                    <p:anim calcmode="lin" valueType="num">
                                      <p:cBhvr>
                                        <p:cTn id="61" dur="1000" fill="hold"/>
                                        <p:tgtEl>
                                          <p:spTgt spid="32"/>
                                        </p:tgtEl>
                                        <p:attrNameLst>
                                          <p:attrName>ppt_h</p:attrName>
                                        </p:attrNameLst>
                                      </p:cBhvr>
                                      <p:tavLst>
                                        <p:tav tm="0">
                                          <p:val>
                                            <p:strVal val="#ppt_h"/>
                                          </p:val>
                                        </p:tav>
                                        <p:tav tm="100000">
                                          <p:val>
                                            <p:strVal val="#ppt_h"/>
                                          </p:val>
                                        </p:tav>
                                      </p:tavLst>
                                    </p:anim>
                                    <p:animEffect transition="in" filter="fade">
                                      <p:cBhvr>
                                        <p:cTn id="6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6C4CAF5-29B8-AD4A-83C2-A4C985F1D7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0"/>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B1381ADC-80E5-3E4C-91F0-E9DDB9C0744B}"/>
              </a:ext>
            </a:extLst>
          </p:cNvPr>
          <p:cNvPicPr>
            <a:picLocks noChangeAspect="1"/>
          </p:cNvPicPr>
          <p:nvPr/>
        </p:nvPicPr>
        <p:blipFill rotWithShape="1">
          <a:blip r:embed="rId3">
            <a:extLst>
              <a:ext uri="{28A0092B-C50C-407E-A947-70E740481C1C}">
                <a14:useLocalDpi xmlns:a14="http://schemas.microsoft.com/office/drawing/2010/main" val="0"/>
              </a:ext>
            </a:extLst>
          </a:blip>
          <a:srcRect r="33496" b="21187"/>
          <a:stretch/>
        </p:blipFill>
        <p:spPr>
          <a:xfrm>
            <a:off x="-380730" y="4023809"/>
            <a:ext cx="7833090" cy="1417320"/>
          </a:xfrm>
          <a:prstGeom prst="rect">
            <a:avLst/>
          </a:prstGeom>
        </p:spPr>
      </p:pic>
      <p:pic>
        <p:nvPicPr>
          <p:cNvPr id="13" name="Picture 12">
            <a:extLst>
              <a:ext uri="{FF2B5EF4-FFF2-40B4-BE49-F238E27FC236}">
                <a16:creationId xmlns:a16="http://schemas.microsoft.com/office/drawing/2014/main" id="{38050570-AF83-714A-9DFF-5A0FCA0F3F79}"/>
              </a:ext>
            </a:extLst>
          </p:cNvPr>
          <p:cNvPicPr>
            <a:picLocks noChangeAspect="1"/>
          </p:cNvPicPr>
          <p:nvPr/>
        </p:nvPicPr>
        <p:blipFill rotWithShape="1">
          <a:blip r:embed="rId3">
            <a:extLst>
              <a:ext uri="{28A0092B-C50C-407E-A947-70E740481C1C}">
                <a14:useLocalDpi xmlns:a14="http://schemas.microsoft.com/office/drawing/2010/main" val="0"/>
              </a:ext>
            </a:extLst>
          </a:blip>
          <a:srcRect l="65915" b="21187"/>
          <a:stretch/>
        </p:blipFill>
        <p:spPr>
          <a:xfrm>
            <a:off x="6590782" y="5017928"/>
            <a:ext cx="4014681" cy="1417320"/>
          </a:xfrm>
          <a:prstGeom prst="rect">
            <a:avLst/>
          </a:prstGeom>
        </p:spPr>
      </p:pic>
      <p:sp>
        <p:nvSpPr>
          <p:cNvPr id="14" name="TextBox 13">
            <a:extLst>
              <a:ext uri="{FF2B5EF4-FFF2-40B4-BE49-F238E27FC236}">
                <a16:creationId xmlns:a16="http://schemas.microsoft.com/office/drawing/2014/main" id="{347C3E2E-2AE2-B644-AD17-74B876F7AD2B}"/>
              </a:ext>
            </a:extLst>
          </p:cNvPr>
          <p:cNvSpPr txBox="1">
            <a:spLocks noChangeArrowheads="1"/>
          </p:cNvSpPr>
          <p:nvPr/>
        </p:nvSpPr>
        <p:spPr bwMode="auto">
          <a:xfrm>
            <a:off x="4511040" y="188988"/>
            <a:ext cx="74132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x-none" sz="3200" dirty="0">
                <a:solidFill>
                  <a:schemeClr val="tx1">
                    <a:lumMod val="95000"/>
                  </a:schemeClr>
                </a:solidFill>
                <a:latin typeface="Arial" charset="0"/>
              </a:rPr>
              <a:t>I have finished </a:t>
            </a:r>
            <a:r>
              <a:rPr lang="en-US" altLang="x-none" sz="3200" u="sng" dirty="0">
                <a:solidFill>
                  <a:schemeClr val="tx1">
                    <a:lumMod val="95000"/>
                  </a:schemeClr>
                </a:solidFill>
                <a:latin typeface="Arial" charset="0"/>
              </a:rPr>
              <a:t>the race</a:t>
            </a:r>
            <a:r>
              <a:rPr lang="en-US" altLang="x-none" sz="3200" dirty="0">
                <a:solidFill>
                  <a:schemeClr val="tx1">
                    <a:lumMod val="95000"/>
                  </a:schemeClr>
                </a:solidFill>
                <a:latin typeface="Arial" charset="0"/>
              </a:rPr>
              <a:t> . . . Finally, there is laid up for me the crown of righteousness, which the Lord, the righteous Judge, will give to me on that Day, and not to me only but also to all who have loved His appearing . . .</a:t>
            </a:r>
          </a:p>
          <a:p>
            <a:pPr algn="ctr" eaLnBrk="1" hangingPunct="1"/>
            <a:r>
              <a:rPr lang="en-US" altLang="x-none" sz="3200" dirty="0">
                <a:solidFill>
                  <a:schemeClr val="tx1">
                    <a:lumMod val="95000"/>
                  </a:schemeClr>
                </a:solidFill>
                <a:latin typeface="Arial" charset="0"/>
              </a:rPr>
              <a:t>(2 Timothy 4:7-8)</a:t>
            </a:r>
          </a:p>
        </p:txBody>
      </p:sp>
    </p:spTree>
    <p:extLst>
      <p:ext uri="{BB962C8B-B14F-4D97-AF65-F5344CB8AC3E}">
        <p14:creationId xmlns:p14="http://schemas.microsoft.com/office/powerpoint/2010/main" val="1875935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strVal val="#ppt_w*0.70"/>
                                          </p:val>
                                        </p:tav>
                                        <p:tav tm="100000">
                                          <p:val>
                                            <p:strVal val="#ppt_w"/>
                                          </p:val>
                                        </p:tav>
                                      </p:tavLst>
                                    </p:anim>
                                    <p:anim calcmode="lin" valueType="num">
                                      <p:cBhvr>
                                        <p:cTn id="8" dur="2000" fill="hold"/>
                                        <p:tgtEl>
                                          <p:spTgt spid="14"/>
                                        </p:tgtEl>
                                        <p:attrNameLst>
                                          <p:attrName>ppt_h</p:attrName>
                                        </p:attrNameLst>
                                      </p:cBhvr>
                                      <p:tavLst>
                                        <p:tav tm="0">
                                          <p:val>
                                            <p:strVal val="#ppt_h"/>
                                          </p:val>
                                        </p:tav>
                                        <p:tav tm="100000">
                                          <p:val>
                                            <p:strVal val="#ppt_h"/>
                                          </p:val>
                                        </p:tav>
                                      </p:tavLst>
                                    </p:anim>
                                    <p:animEffect transition="in" filter="fade">
                                      <p:cBhvr>
                                        <p:cTn id="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70997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193</Words>
  <Application>Microsoft Macintosh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JR Bronger</cp:lastModifiedBy>
  <cp:revision>11</cp:revision>
  <dcterms:created xsi:type="dcterms:W3CDTF">2021-05-02T21:25:38Z</dcterms:created>
  <dcterms:modified xsi:type="dcterms:W3CDTF">2021-05-03T19:49:33Z</dcterms:modified>
</cp:coreProperties>
</file>