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88" autoAdjust="0"/>
    <p:restoredTop sz="96405" autoAdjust="0"/>
  </p:normalViewPr>
  <p:slideViewPr>
    <p:cSldViewPr>
      <p:cViewPr varScale="1">
        <p:scale>
          <a:sx n="127" d="100"/>
          <a:sy n="127" d="100"/>
        </p:scale>
        <p:origin x="2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F7679-9773-2A43-B4A0-50DD7994D17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BF7BA-C207-4D46-84F4-A887965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6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BF7BA-C207-4D46-84F4-A887965A8D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7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BF7BA-C207-4D46-84F4-A887965A8D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BF7BA-C207-4D46-84F4-A887965A8D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2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0"/>
            <a:ext cx="92964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7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As For You, My Son</a:t>
            </a:r>
            <a:r>
              <a:rPr lang="en-US" sz="6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...”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867400"/>
            <a:ext cx="9137194" cy="9906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4800" b="1" i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</a:t>
            </a:r>
            <a:r>
              <a:rPr lang="en-US" sz="4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Chronicles 28:9-20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C249-D9E3-D7C7-CB46-BD269C147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" y="1212458"/>
            <a:ext cx="9116964" cy="457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Chronicles 28:9-20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712959"/>
            <a:ext cx="9067800" cy="45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for you, my son Solomon, know the God of your father, and serve Him with a loyal heart and with a willing mind; for the Lord searches all hearts and understands all the intent of the thoughts. If you seek Him, He will be found by you; but if you forsake Him, He will cast you off forever.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Consider now, for the Lord has chosen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sanctuary;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strong,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David gave his son Solomon the plans for the vestibule, its houses, its treasuries, its upper chambers, its inner chambers, and the place of the mercy seat;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 plans for all that he had by 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all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chambers all around, of the treasuries of the house of God, and of the treasuries for the dedicated things...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C43C00-11B8-E35C-7535-FC830369D765}"/>
              </a:ext>
            </a:extLst>
          </p:cNvPr>
          <p:cNvSpPr txBox="1"/>
          <p:nvPr/>
        </p:nvSpPr>
        <p:spPr>
          <a:xfrm>
            <a:off x="76200" y="5257800"/>
            <a:ext cx="90678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David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Solomon,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courage, and do it; do not fear nor be dismayed, for the Lord God – my God – will be with you. He will not leave you nor forsake you, until you have finished all the work for the service of the house of the Lord.”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442E713-60F2-E0B9-BC68-686EC653C87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1"/>
            <a:ext cx="9144000" cy="533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01C1965-9E93-3E8B-BCDE-5263FD3F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Lessons Godly Parents Want Their Children to Learn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720CD-4F24-F3A8-C34B-4E6EA80D1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4419600" cy="53340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Importance of truly knowing God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Timothy 1:12-13</a:t>
            </a:r>
          </a:p>
          <a:p>
            <a:pPr>
              <a:buClr>
                <a:srgbClr val="FFFF00"/>
              </a:buClr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Need to serve God with loyalty of heart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</a:rPr>
              <a:t>Deuteronomy 10:12</a:t>
            </a:r>
            <a:endParaRPr lang="en-US" sz="2800" b="1" i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</a:rPr>
              <a:t>Psalm 119:2, 34</a:t>
            </a:r>
          </a:p>
          <a:p>
            <a:pPr>
              <a:buClr>
                <a:srgbClr val="FFFF00"/>
              </a:buClr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God fully knows all hearts &amp; thoughts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Ezekiel 11:5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John 2:24-25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51B771-8CE1-5F3C-12D1-896CA8058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648200" cy="53340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Desire for parent’s faith to live in their children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Timothy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1:3-5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;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3:14-17</a:t>
            </a:r>
          </a:p>
          <a:p>
            <a:pPr>
              <a:buClr>
                <a:srgbClr val="FFFF00"/>
              </a:buClr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Need for strength &amp; courage in serving Lord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Chronicles</a:t>
            </a:r>
            <a:r>
              <a:rPr lang="en-US" sz="1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32:7-8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Philippians</a:t>
            </a:r>
            <a:r>
              <a:rPr lang="en-US" sz="1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1:27-28</a:t>
            </a:r>
          </a:p>
          <a:p>
            <a:pPr>
              <a:buClr>
                <a:srgbClr val="FFFF00"/>
              </a:buClr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Faithfulness of God &amp; His true people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Peter</a:t>
            </a:r>
            <a:r>
              <a:rPr lang="en-US" sz="1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4:19</a:t>
            </a:r>
          </a:p>
          <a:p>
            <a:pPr lvl="1">
              <a:buClr>
                <a:schemeClr val="bg1"/>
              </a:buClr>
            </a:pP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Kings</a:t>
            </a:r>
            <a:r>
              <a:rPr lang="en-US" sz="1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89257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7639</TotalTime>
  <Words>343</Words>
  <Application>Microsoft Macintosh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“As For You, My Son...”</vt:lpstr>
      <vt:lpstr>1 Chronicles 28:9-20</vt:lpstr>
      <vt:lpstr>Lessons Godly Parents Want Their Children to Learn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44</cp:revision>
  <dcterms:created xsi:type="dcterms:W3CDTF">2017-02-11T14:18:26Z</dcterms:created>
  <dcterms:modified xsi:type="dcterms:W3CDTF">2022-05-29T12:12:38Z</dcterms:modified>
</cp:coreProperties>
</file>