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sldIdLst>
    <p:sldId id="271" r:id="rId3"/>
    <p:sldId id="261" r:id="rId4"/>
    <p:sldId id="262" r:id="rId5"/>
    <p:sldId id="263" r:id="rId6"/>
    <p:sldId id="264" r:id="rId7"/>
    <p:sldId id="274" r:id="rId8"/>
    <p:sldId id="265" r:id="rId9"/>
    <p:sldId id="272" r:id="rId10"/>
    <p:sldId id="273" r:id="rId11"/>
    <p:sldId id="268" r:id="rId12"/>
  </p:sldIdLst>
  <p:sldSz cx="13004800" cy="9753600"/>
  <p:notesSz cx="6858000" cy="9144000"/>
  <p:defaultTextStyle>
    <a:defPPr>
      <a:defRPr lang="en-US"/>
    </a:defPPr>
    <a:lvl1pPr algn="ctr" rtl="0" fontAlgn="base">
      <a:spcBef>
        <a:spcPct val="0"/>
      </a:spcBef>
      <a:spcAft>
        <a:spcPct val="0"/>
      </a:spcAft>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1pPr>
    <a:lvl2pPr marL="457200" algn="ctr" rtl="0" fontAlgn="base">
      <a:spcBef>
        <a:spcPct val="0"/>
      </a:spcBef>
      <a:spcAft>
        <a:spcPct val="0"/>
      </a:spcAft>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2pPr>
    <a:lvl3pPr marL="914400" algn="ctr" rtl="0" fontAlgn="base">
      <a:spcBef>
        <a:spcPct val="0"/>
      </a:spcBef>
      <a:spcAft>
        <a:spcPct val="0"/>
      </a:spcAft>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3pPr>
    <a:lvl4pPr marL="1371600" algn="ctr" rtl="0" fontAlgn="base">
      <a:spcBef>
        <a:spcPct val="0"/>
      </a:spcBef>
      <a:spcAft>
        <a:spcPct val="0"/>
      </a:spcAft>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4pPr>
    <a:lvl5pPr marL="1828800" algn="ctr" rtl="0" fontAlgn="base">
      <a:spcBef>
        <a:spcPct val="0"/>
      </a:spcBef>
      <a:spcAft>
        <a:spcPct val="0"/>
      </a:spcAft>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5pPr>
    <a:lvl6pPr marL="2286000" algn="l" defTabSz="914400" rtl="0" eaLnBrk="1" latinLnBrk="0" hangingPunct="1">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6pPr>
    <a:lvl7pPr marL="2743200" algn="l" defTabSz="914400" rtl="0" eaLnBrk="1" latinLnBrk="0" hangingPunct="1">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7pPr>
    <a:lvl8pPr marL="3200400" algn="l" defTabSz="914400" rtl="0" eaLnBrk="1" latinLnBrk="0" hangingPunct="1">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8pPr>
    <a:lvl9pPr marL="3657600" algn="l" defTabSz="914400" rtl="0" eaLnBrk="1" latinLnBrk="0" hangingPunct="1">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p:cViewPr varScale="1">
        <p:scale>
          <a:sx n="84" d="100"/>
          <a:sy n="84" d="100"/>
        </p:scale>
        <p:origin x="672" y="184"/>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10450108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203821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485900"/>
            <a:ext cx="2616200" cy="5016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1485900"/>
            <a:ext cx="7696200" cy="5016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350835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5301725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045416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5660324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535838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090694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8115594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35121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732651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452564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Papyru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053362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471660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635000"/>
            <a:ext cx="2925762" cy="8077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635000"/>
            <a:ext cx="8624888" cy="8077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1883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1494219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5029200"/>
            <a:ext cx="5156200" cy="147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5029200"/>
            <a:ext cx="5156200" cy="147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84504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346162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23966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3186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600631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Papyru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8984604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2BA09715-0CE4-78CA-F474-9468BD16D81C}"/>
              </a:ext>
            </a:extLst>
          </p:cNvPr>
          <p:cNvSpPr>
            <a:spLocks noChangeArrowheads="1"/>
          </p:cNvSpPr>
          <p:nvPr>
            <p:ph type="title"/>
          </p:nvPr>
        </p:nvSpPr>
        <p:spPr bwMode="auto">
          <a:xfrm>
            <a:off x="1270000" y="1485900"/>
            <a:ext cx="10464800" cy="346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a:sym typeface="Papyrus" panose="020B0602040200020303" pitchFamily="34" charset="77"/>
              </a:rPr>
              <a:t>Click to edit Master title style</a:t>
            </a:r>
          </a:p>
        </p:txBody>
      </p:sp>
      <p:sp>
        <p:nvSpPr>
          <p:cNvPr id="1027" name="Rectangle 2">
            <a:extLst>
              <a:ext uri="{FF2B5EF4-FFF2-40B4-BE49-F238E27FC236}">
                <a16:creationId xmlns:a16="http://schemas.microsoft.com/office/drawing/2014/main" id="{8F17BBD1-AFE1-3ACF-BE71-D379BCFFCA1D}"/>
              </a:ext>
            </a:extLst>
          </p:cNvPr>
          <p:cNvSpPr>
            <a:spLocks noChangeArrowheads="1"/>
          </p:cNvSpPr>
          <p:nvPr>
            <p:ph type="body" idx="1"/>
          </p:nvPr>
        </p:nvSpPr>
        <p:spPr bwMode="auto">
          <a:xfrm>
            <a:off x="1270000" y="5029200"/>
            <a:ext cx="10464800"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Papyrus" panose="020B0602040200020303" pitchFamily="34" charset="77"/>
              </a:rPr>
              <a:t>Click to edit Master text styles</a:t>
            </a:r>
          </a:p>
          <a:p>
            <a:pPr lvl="1"/>
            <a:r>
              <a:rPr lang="en-US" altLang="en-US">
                <a:sym typeface="Papyrus" panose="020B0602040200020303" pitchFamily="34" charset="77"/>
              </a:rPr>
              <a:t>Second level</a:t>
            </a:r>
          </a:p>
          <a:p>
            <a:pPr lvl="2"/>
            <a:r>
              <a:rPr lang="en-US" altLang="en-US">
                <a:sym typeface="Papyrus" panose="020B0602040200020303" pitchFamily="34" charset="77"/>
              </a:rPr>
              <a:t>Third level</a:t>
            </a:r>
          </a:p>
          <a:p>
            <a:pPr lvl="3"/>
            <a:r>
              <a:rPr lang="en-US" altLang="en-US">
                <a:sym typeface="Papyrus" panose="020B0602040200020303" pitchFamily="34" charset="77"/>
              </a:rPr>
              <a:t>Fourth level</a:t>
            </a:r>
          </a:p>
          <a:p>
            <a:pPr lvl="4"/>
            <a:r>
              <a:rPr lang="en-US" altLang="en-US">
                <a:sym typeface="Papyrus" panose="020B0602040200020303" pitchFamily="34" charset="77"/>
              </a:rPr>
              <a:t>Fifth level</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Papyrus" panose="020B0602040200020303" pitchFamily="34" charset="77"/>
        </a:defRPr>
      </a:lvl1pPr>
      <a:lvl2pPr algn="ctr" rtl="0" eaLnBrk="0" fontAlgn="base" hangingPunct="0">
        <a:spcBef>
          <a:spcPct val="0"/>
        </a:spcBef>
        <a:spcAft>
          <a:spcPct val="0"/>
        </a:spcAft>
        <a:defRPr sz="7200">
          <a:solidFill>
            <a:schemeClr val="tx1"/>
          </a:solidFill>
          <a:latin typeface="Papyrus" charset="0"/>
          <a:ea typeface="ヒラギノ角ゴ ProN W3" charset="0"/>
          <a:cs typeface="ヒラギノ角ゴ ProN W3" charset="0"/>
          <a:sym typeface="Papyrus" panose="020B0602040200020303" pitchFamily="34" charset="77"/>
        </a:defRPr>
      </a:lvl2pPr>
      <a:lvl3pPr algn="ctr" rtl="0" eaLnBrk="0" fontAlgn="base" hangingPunct="0">
        <a:spcBef>
          <a:spcPct val="0"/>
        </a:spcBef>
        <a:spcAft>
          <a:spcPct val="0"/>
        </a:spcAft>
        <a:defRPr sz="7200">
          <a:solidFill>
            <a:schemeClr val="tx1"/>
          </a:solidFill>
          <a:latin typeface="Papyrus" charset="0"/>
          <a:ea typeface="ヒラギノ角ゴ ProN W3" charset="0"/>
          <a:cs typeface="ヒラギノ角ゴ ProN W3" charset="0"/>
          <a:sym typeface="Papyrus" panose="020B0602040200020303" pitchFamily="34" charset="77"/>
        </a:defRPr>
      </a:lvl3pPr>
      <a:lvl4pPr algn="ctr" rtl="0" eaLnBrk="0" fontAlgn="base" hangingPunct="0">
        <a:spcBef>
          <a:spcPct val="0"/>
        </a:spcBef>
        <a:spcAft>
          <a:spcPct val="0"/>
        </a:spcAft>
        <a:defRPr sz="7200">
          <a:solidFill>
            <a:schemeClr val="tx1"/>
          </a:solidFill>
          <a:latin typeface="Papyrus" charset="0"/>
          <a:ea typeface="ヒラギノ角ゴ ProN W3" charset="0"/>
          <a:cs typeface="ヒラギノ角ゴ ProN W3" charset="0"/>
          <a:sym typeface="Papyrus" panose="020B0602040200020303" pitchFamily="34" charset="77"/>
        </a:defRPr>
      </a:lvl4pPr>
      <a:lvl5pPr algn="ctr" rtl="0" eaLnBrk="0" fontAlgn="base" hangingPunct="0">
        <a:spcBef>
          <a:spcPct val="0"/>
        </a:spcBef>
        <a:spcAft>
          <a:spcPct val="0"/>
        </a:spcAft>
        <a:defRPr sz="7200">
          <a:solidFill>
            <a:schemeClr val="tx1"/>
          </a:solidFill>
          <a:latin typeface="Papyrus" charset="0"/>
          <a:ea typeface="ヒラギノ角ゴ ProN W3" charset="0"/>
          <a:cs typeface="ヒラギノ角ゴ ProN W3" charset="0"/>
          <a:sym typeface="Papyrus" panose="020B0602040200020303" pitchFamily="34" charset="77"/>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Papyrus" panose="020B0602040200020303" pitchFamily="34" charset="77"/>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Papyrus" panose="020B0602040200020303" pitchFamily="34" charset="77"/>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Papyrus" panose="020B0602040200020303" pitchFamily="34" charset="77"/>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Papyrus" panose="020B0602040200020303" pitchFamily="34" charset="77"/>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Papyrus" panose="020B0602040200020303" pitchFamily="34" charset="77"/>
        </a:defRPr>
      </a:lvl5pPr>
      <a:lvl6pPr marL="457200" algn="ctr" rtl="0" fontAlgn="base">
        <a:spcBef>
          <a:spcPct val="0"/>
        </a:spcBef>
        <a:spcAft>
          <a:spcPct val="0"/>
        </a:spcAft>
        <a:defRPr sz="3600">
          <a:solidFill>
            <a:schemeClr val="tx1"/>
          </a:solidFill>
          <a:latin typeface="+mn-lt"/>
          <a:ea typeface="+mn-ea"/>
          <a:cs typeface="+mn-cs"/>
          <a:sym typeface="Papyrus" charset="0"/>
        </a:defRPr>
      </a:lvl6pPr>
      <a:lvl7pPr marL="914400" algn="ctr" rtl="0" fontAlgn="base">
        <a:spcBef>
          <a:spcPct val="0"/>
        </a:spcBef>
        <a:spcAft>
          <a:spcPct val="0"/>
        </a:spcAft>
        <a:defRPr sz="3600">
          <a:solidFill>
            <a:schemeClr val="tx1"/>
          </a:solidFill>
          <a:latin typeface="+mn-lt"/>
          <a:ea typeface="+mn-ea"/>
          <a:cs typeface="+mn-cs"/>
          <a:sym typeface="Papyrus" charset="0"/>
        </a:defRPr>
      </a:lvl7pPr>
      <a:lvl8pPr marL="1371600" algn="ctr" rtl="0" fontAlgn="base">
        <a:spcBef>
          <a:spcPct val="0"/>
        </a:spcBef>
        <a:spcAft>
          <a:spcPct val="0"/>
        </a:spcAft>
        <a:defRPr sz="3600">
          <a:solidFill>
            <a:schemeClr val="tx1"/>
          </a:solidFill>
          <a:latin typeface="+mn-lt"/>
          <a:ea typeface="+mn-ea"/>
          <a:cs typeface="+mn-cs"/>
          <a:sym typeface="Papyrus" charset="0"/>
        </a:defRPr>
      </a:lvl8pPr>
      <a:lvl9pPr marL="1828800" algn="ctr" rtl="0" fontAlgn="base">
        <a:spcBef>
          <a:spcPct val="0"/>
        </a:spcBef>
        <a:spcAft>
          <a:spcPct val="0"/>
        </a:spcAft>
        <a:defRPr sz="3600">
          <a:solidFill>
            <a:schemeClr val="tx1"/>
          </a:solidFill>
          <a:latin typeface="+mn-lt"/>
          <a:ea typeface="+mn-ea"/>
          <a:cs typeface="+mn-cs"/>
          <a:sym typeface="Papyru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FC974CCB-C628-DE31-2492-85FE6E962F2A}"/>
              </a:ext>
            </a:extLst>
          </p:cNvPr>
          <p:cNvSpPr>
            <a:spLocks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Papyrus" panose="020B0602040200020303" pitchFamily="34" charset="77"/>
              </a:rPr>
              <a:t>Click to edit Master title style</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Papyrus" panose="020B0602040200020303" pitchFamily="34" charset="77"/>
        </a:defRPr>
      </a:lvl1pPr>
      <a:lvl2pPr algn="ctr" rtl="0" eaLnBrk="0" fontAlgn="base" hangingPunct="0">
        <a:spcBef>
          <a:spcPct val="0"/>
        </a:spcBef>
        <a:spcAft>
          <a:spcPct val="0"/>
        </a:spcAft>
        <a:defRPr sz="7200">
          <a:solidFill>
            <a:schemeClr val="tx1"/>
          </a:solidFill>
          <a:latin typeface="Papyrus" charset="0"/>
          <a:ea typeface="ヒラギノ角ゴ ProN W3" charset="0"/>
          <a:cs typeface="ヒラギノ角ゴ ProN W3" charset="0"/>
          <a:sym typeface="Papyrus" panose="020B0602040200020303" pitchFamily="34" charset="77"/>
        </a:defRPr>
      </a:lvl2pPr>
      <a:lvl3pPr algn="ctr" rtl="0" eaLnBrk="0" fontAlgn="base" hangingPunct="0">
        <a:spcBef>
          <a:spcPct val="0"/>
        </a:spcBef>
        <a:spcAft>
          <a:spcPct val="0"/>
        </a:spcAft>
        <a:defRPr sz="7200">
          <a:solidFill>
            <a:schemeClr val="tx1"/>
          </a:solidFill>
          <a:latin typeface="Papyrus" charset="0"/>
          <a:ea typeface="ヒラギノ角ゴ ProN W3" charset="0"/>
          <a:cs typeface="ヒラギノ角ゴ ProN W3" charset="0"/>
          <a:sym typeface="Papyrus" panose="020B0602040200020303" pitchFamily="34" charset="77"/>
        </a:defRPr>
      </a:lvl3pPr>
      <a:lvl4pPr algn="ctr" rtl="0" eaLnBrk="0" fontAlgn="base" hangingPunct="0">
        <a:spcBef>
          <a:spcPct val="0"/>
        </a:spcBef>
        <a:spcAft>
          <a:spcPct val="0"/>
        </a:spcAft>
        <a:defRPr sz="7200">
          <a:solidFill>
            <a:schemeClr val="tx1"/>
          </a:solidFill>
          <a:latin typeface="Papyrus" charset="0"/>
          <a:ea typeface="ヒラギノ角ゴ ProN W3" charset="0"/>
          <a:cs typeface="ヒラギノ角ゴ ProN W3" charset="0"/>
          <a:sym typeface="Papyrus" panose="020B0602040200020303" pitchFamily="34" charset="77"/>
        </a:defRPr>
      </a:lvl4pPr>
      <a:lvl5pPr algn="ctr" rtl="0" eaLnBrk="0" fontAlgn="base" hangingPunct="0">
        <a:spcBef>
          <a:spcPct val="0"/>
        </a:spcBef>
        <a:spcAft>
          <a:spcPct val="0"/>
        </a:spcAft>
        <a:defRPr sz="7200">
          <a:solidFill>
            <a:schemeClr val="tx1"/>
          </a:solidFill>
          <a:latin typeface="Papyrus" charset="0"/>
          <a:ea typeface="ヒラギノ角ゴ ProN W3" charset="0"/>
          <a:cs typeface="ヒラギノ角ゴ ProN W3" charset="0"/>
          <a:sym typeface="Papyrus" panose="020B0602040200020303" pitchFamily="34" charset="77"/>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863600" indent="-558800" algn="l" rtl="0" eaLnBrk="0" fontAlgn="base" hangingPunct="0">
        <a:spcBef>
          <a:spcPts val="1200"/>
        </a:spcBef>
        <a:spcAft>
          <a:spcPct val="0"/>
        </a:spcAft>
        <a:buSzPct val="46000"/>
        <a:buChar char="•"/>
        <a:defRPr sz="4200">
          <a:solidFill>
            <a:schemeClr val="tx1"/>
          </a:solidFill>
          <a:latin typeface="+mn-lt"/>
          <a:ea typeface="+mn-ea"/>
          <a:cs typeface="+mn-cs"/>
          <a:sym typeface="Papyrus" panose="020B0602040200020303" pitchFamily="34" charset="77"/>
        </a:defRPr>
      </a:lvl1pPr>
      <a:lvl2pPr marL="1562100" indent="-558800" algn="l" rtl="0" eaLnBrk="0" fontAlgn="base" hangingPunct="0">
        <a:spcBef>
          <a:spcPts val="1200"/>
        </a:spcBef>
        <a:spcAft>
          <a:spcPct val="0"/>
        </a:spcAft>
        <a:buSzPct val="46000"/>
        <a:buChar char="•"/>
        <a:defRPr sz="4200">
          <a:solidFill>
            <a:schemeClr val="tx1"/>
          </a:solidFill>
          <a:latin typeface="+mn-lt"/>
          <a:ea typeface="+mn-ea"/>
          <a:cs typeface="+mn-cs"/>
          <a:sym typeface="Papyrus" panose="020B0602040200020303" pitchFamily="34" charset="77"/>
        </a:defRPr>
      </a:lvl2pPr>
      <a:lvl3pPr marL="2273300" indent="-558800" algn="l" rtl="0" eaLnBrk="0" fontAlgn="base" hangingPunct="0">
        <a:spcBef>
          <a:spcPts val="1200"/>
        </a:spcBef>
        <a:spcAft>
          <a:spcPct val="0"/>
        </a:spcAft>
        <a:buSzPct val="46000"/>
        <a:buChar char="•"/>
        <a:defRPr sz="4200">
          <a:solidFill>
            <a:schemeClr val="tx1"/>
          </a:solidFill>
          <a:latin typeface="+mn-lt"/>
          <a:ea typeface="+mn-ea"/>
          <a:cs typeface="+mn-cs"/>
          <a:sym typeface="Papyrus" panose="020B0602040200020303" pitchFamily="34" charset="77"/>
        </a:defRPr>
      </a:lvl3pPr>
      <a:lvl4pPr marL="2984500" indent="-558800" algn="l" rtl="0" eaLnBrk="0" fontAlgn="base" hangingPunct="0">
        <a:spcBef>
          <a:spcPts val="1200"/>
        </a:spcBef>
        <a:spcAft>
          <a:spcPct val="0"/>
        </a:spcAft>
        <a:buSzPct val="46000"/>
        <a:buChar char="•"/>
        <a:defRPr sz="4200">
          <a:solidFill>
            <a:schemeClr val="tx1"/>
          </a:solidFill>
          <a:latin typeface="+mn-lt"/>
          <a:ea typeface="+mn-ea"/>
          <a:cs typeface="+mn-cs"/>
          <a:sym typeface="Papyrus" panose="020B0602040200020303" pitchFamily="34" charset="77"/>
        </a:defRPr>
      </a:lvl4pPr>
      <a:lvl5pPr marL="3708400" indent="-558800" algn="l" rtl="0" eaLnBrk="0" fontAlgn="base" hangingPunct="0">
        <a:spcBef>
          <a:spcPts val="1200"/>
        </a:spcBef>
        <a:spcAft>
          <a:spcPct val="0"/>
        </a:spcAft>
        <a:buSzPct val="46000"/>
        <a:buChar char="•"/>
        <a:defRPr sz="4200">
          <a:solidFill>
            <a:schemeClr val="tx1"/>
          </a:solidFill>
          <a:latin typeface="+mn-lt"/>
          <a:ea typeface="+mn-ea"/>
          <a:cs typeface="+mn-cs"/>
          <a:sym typeface="Papyrus" panose="020B0602040200020303" pitchFamily="34" charset="77"/>
        </a:defRPr>
      </a:lvl5pPr>
      <a:lvl6pPr marL="41656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6pPr>
      <a:lvl7pPr marL="46228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7pPr>
      <a:lvl8pPr marL="50800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8pPr>
      <a:lvl9pPr marL="55372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6680FF-732A-DC27-E020-0B7633895B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 y="0"/>
            <a:ext cx="13004800" cy="9753600"/>
          </a:xfrm>
          <a:prstGeom prst="rect">
            <a:avLst/>
          </a:prstGeom>
        </p:spPr>
      </p:pic>
      <p:sp>
        <p:nvSpPr>
          <p:cNvPr id="4" name="TextBox 3">
            <a:extLst>
              <a:ext uri="{FF2B5EF4-FFF2-40B4-BE49-F238E27FC236}">
                <a16:creationId xmlns:a16="http://schemas.microsoft.com/office/drawing/2014/main" id="{4B1AC4CE-EF00-A1BF-379A-61F02B646E71}"/>
              </a:ext>
            </a:extLst>
          </p:cNvPr>
          <p:cNvSpPr txBox="1"/>
          <p:nvPr/>
        </p:nvSpPr>
        <p:spPr>
          <a:xfrm>
            <a:off x="7340600" y="4754940"/>
            <a:ext cx="5659120" cy="1569660"/>
          </a:xfrm>
          <a:prstGeom prst="rect">
            <a:avLst/>
          </a:prstGeom>
          <a:noFill/>
        </p:spPr>
        <p:txBody>
          <a:bodyPr wrap="square" rtlCol="0" anchor="ctr">
            <a:spAutoFit/>
          </a:bodyPr>
          <a:lstStyle/>
          <a:p>
            <a:r>
              <a:rPr lang="en-US" sz="9600" b="1" dirty="0">
                <a:solidFill>
                  <a:srgbClr val="FFFFFF"/>
                </a:solidFill>
                <a:effectLst>
                  <a:outerShdw blurRad="50800" dist="50800" dir="5400000" algn="ctr" rotWithShape="0">
                    <a:schemeClr val="tx1"/>
                  </a:outerShdw>
                </a:effectLst>
                <a:latin typeface="Comic Sans MS" panose="030F0902030302020204" pitchFamily="66" charset="0"/>
              </a:rPr>
              <a:t>Isaiah</a:t>
            </a:r>
          </a:p>
        </p:txBody>
      </p:sp>
      <p:sp>
        <p:nvSpPr>
          <p:cNvPr id="2" name="TextBox 1">
            <a:extLst>
              <a:ext uri="{FF2B5EF4-FFF2-40B4-BE49-F238E27FC236}">
                <a16:creationId xmlns:a16="http://schemas.microsoft.com/office/drawing/2014/main" id="{D04399BC-E5C1-56C4-4517-F72323390AC9}"/>
              </a:ext>
            </a:extLst>
          </p:cNvPr>
          <p:cNvSpPr txBox="1"/>
          <p:nvPr/>
        </p:nvSpPr>
        <p:spPr>
          <a:xfrm>
            <a:off x="7188200" y="4092714"/>
            <a:ext cx="5811520" cy="707886"/>
          </a:xfrm>
          <a:prstGeom prst="rect">
            <a:avLst/>
          </a:prstGeom>
          <a:noFill/>
        </p:spPr>
        <p:txBody>
          <a:bodyPr wrap="square" rtlCol="0">
            <a:spAutoFit/>
          </a:bodyPr>
          <a:lstStyle/>
          <a:p>
            <a:r>
              <a:rPr lang="en-US" sz="4000" b="1" dirty="0">
                <a:solidFill>
                  <a:srgbClr val="FFFFFF"/>
                </a:solidFill>
                <a:latin typeface="Comic Sans MS" panose="030F0902030302020204" pitchFamily="66" charset="0"/>
              </a:rPr>
              <a:t>Studies in the Book of</a:t>
            </a:r>
          </a:p>
        </p:txBody>
      </p:sp>
    </p:spTree>
    <p:extLst>
      <p:ext uri="{BB962C8B-B14F-4D97-AF65-F5344CB8AC3E}">
        <p14:creationId xmlns:p14="http://schemas.microsoft.com/office/powerpoint/2010/main" val="17269581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E333A9-1FC0-E7E4-8635-AED7DF2116E6}"/>
              </a:ext>
            </a:extLst>
          </p:cNvPr>
          <p:cNvSpPr>
            <a:spLocks noGrp="1"/>
          </p:cNvSpPr>
          <p:nvPr>
            <p:ph type="ctrTitle"/>
          </p:nvPr>
        </p:nvSpPr>
        <p:spPr>
          <a:xfrm>
            <a:off x="974725" y="3794125"/>
            <a:ext cx="11055350" cy="4511675"/>
          </a:xfrm>
        </p:spPr>
        <p:txBody>
          <a:bodyPr anchor="ctr"/>
          <a:lstStyle/>
          <a:p>
            <a:r>
              <a:rPr lang="en-US" sz="24000" b="1" dirty="0"/>
              <a:t>ISAIAH</a:t>
            </a:r>
          </a:p>
        </p:txBody>
      </p:sp>
      <p:sp>
        <p:nvSpPr>
          <p:cNvPr id="5" name="Subtitle 4">
            <a:extLst>
              <a:ext uri="{FF2B5EF4-FFF2-40B4-BE49-F238E27FC236}">
                <a16:creationId xmlns:a16="http://schemas.microsoft.com/office/drawing/2014/main" id="{1F37EEF5-F8A4-410D-A767-6436C0F862D2}"/>
              </a:ext>
            </a:extLst>
          </p:cNvPr>
          <p:cNvSpPr>
            <a:spLocks noGrp="1"/>
          </p:cNvSpPr>
          <p:nvPr>
            <p:ph type="subTitle" idx="1"/>
          </p:nvPr>
        </p:nvSpPr>
        <p:spPr>
          <a:xfrm>
            <a:off x="711200" y="2286001"/>
            <a:ext cx="11582400" cy="1508124"/>
          </a:xfrm>
        </p:spPr>
        <p:txBody>
          <a:bodyPr anchor="ctr"/>
          <a:lstStyle/>
          <a:p>
            <a:r>
              <a:rPr lang="en-US" sz="8000" dirty="0"/>
              <a:t>Studies in the Book of</a:t>
            </a:r>
          </a:p>
        </p:txBody>
      </p:sp>
      <p:sp>
        <p:nvSpPr>
          <p:cNvPr id="6" name="TextBox 5">
            <a:extLst>
              <a:ext uri="{FF2B5EF4-FFF2-40B4-BE49-F238E27FC236}">
                <a16:creationId xmlns:a16="http://schemas.microsoft.com/office/drawing/2014/main" id="{38891855-0EF0-34A0-02FF-3FBBB20B894F}"/>
              </a:ext>
            </a:extLst>
          </p:cNvPr>
          <p:cNvSpPr txBox="1"/>
          <p:nvPr/>
        </p:nvSpPr>
        <p:spPr>
          <a:xfrm>
            <a:off x="0" y="693003"/>
            <a:ext cx="13004800" cy="830997"/>
          </a:xfrm>
          <a:prstGeom prst="rect">
            <a:avLst/>
          </a:prstGeom>
          <a:noFill/>
        </p:spPr>
        <p:txBody>
          <a:bodyPr wrap="square" rtlCol="0" anchor="ctr">
            <a:spAutoFit/>
          </a:bodyPr>
          <a:lstStyle/>
          <a:p>
            <a:r>
              <a:rPr lang="en-US" b="1" dirty="0">
                <a:solidFill>
                  <a:srgbClr val="C00000"/>
                </a:solidFill>
                <a:latin typeface="Comic Sans MS" panose="030F0902030302020204" pitchFamily="66" charset="0"/>
              </a:rPr>
              <a:t>Next Class</a:t>
            </a:r>
          </a:p>
        </p:txBody>
      </p:sp>
      <p:sp>
        <p:nvSpPr>
          <p:cNvPr id="8" name="TextBox 7">
            <a:extLst>
              <a:ext uri="{FF2B5EF4-FFF2-40B4-BE49-F238E27FC236}">
                <a16:creationId xmlns:a16="http://schemas.microsoft.com/office/drawing/2014/main" id="{4B9701EF-3E02-8BCA-C69B-8D4D684B2882}"/>
              </a:ext>
            </a:extLst>
          </p:cNvPr>
          <p:cNvSpPr txBox="1"/>
          <p:nvPr/>
        </p:nvSpPr>
        <p:spPr>
          <a:xfrm>
            <a:off x="711200" y="7286536"/>
            <a:ext cx="11658600" cy="1200329"/>
          </a:xfrm>
          <a:prstGeom prst="rect">
            <a:avLst/>
          </a:prstGeom>
          <a:noFill/>
        </p:spPr>
        <p:txBody>
          <a:bodyPr wrap="square" rtlCol="0" anchor="ctr">
            <a:spAutoFit/>
          </a:bodyPr>
          <a:lstStyle/>
          <a:p>
            <a:r>
              <a:rPr lang="en-US" sz="7200" b="1" i="1" dirty="0">
                <a:solidFill>
                  <a:schemeClr val="tx1">
                    <a:lumMod val="90000"/>
                    <a:lumOff val="10000"/>
                  </a:schemeClr>
                </a:solidFill>
                <a:latin typeface="Arial" panose="020B0604020202020204" pitchFamily="34" charset="0"/>
                <a:cs typeface="Arial" panose="020B0604020202020204" pitchFamily="34" charset="0"/>
              </a:rPr>
              <a:t>3:1 – 6:13</a:t>
            </a:r>
          </a:p>
        </p:txBody>
      </p:sp>
    </p:spTree>
    <p:extLst>
      <p:ext uri="{BB962C8B-B14F-4D97-AF65-F5344CB8AC3E}">
        <p14:creationId xmlns:p14="http://schemas.microsoft.com/office/powerpoint/2010/main" val="164964460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8" name="Picture 1" descr="MinorProphets_chart.gif">
            <a:extLst>
              <a:ext uri="{FF2B5EF4-FFF2-40B4-BE49-F238E27FC236}">
                <a16:creationId xmlns:a16="http://schemas.microsoft.com/office/drawing/2014/main" id="{2C66FC5F-1F1F-501C-2C6E-ECAD343B1D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21173"/>
            <a:ext cx="12970934" cy="1750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98AA3D5-FF61-3290-056D-144AE4537FD1}"/>
              </a:ext>
            </a:extLst>
          </p:cNvPr>
          <p:cNvSpPr/>
          <p:nvPr/>
        </p:nvSpPr>
        <p:spPr bwMode="auto">
          <a:xfrm>
            <a:off x="7569200" y="4343400"/>
            <a:ext cx="3810000" cy="3048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22" name="Picture 1" descr="MinorProphets_chart.gif">
            <a:extLst>
              <a:ext uri="{FF2B5EF4-FFF2-40B4-BE49-F238E27FC236}">
                <a16:creationId xmlns:a16="http://schemas.microsoft.com/office/drawing/2014/main" id="{613A12A2-790C-24F2-183E-2AC62E2232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68" y="-7748693"/>
            <a:ext cx="12970933" cy="1750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FF11957-9463-6358-F77A-D70FC5C8DC89}"/>
              </a:ext>
            </a:extLst>
          </p:cNvPr>
          <p:cNvSpPr/>
          <p:nvPr/>
        </p:nvSpPr>
        <p:spPr bwMode="auto">
          <a:xfrm>
            <a:off x="7035800" y="4533900"/>
            <a:ext cx="1752600" cy="6858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endParaRPr>
          </a:p>
        </p:txBody>
      </p:sp>
      <p:sp>
        <p:nvSpPr>
          <p:cNvPr id="3" name="Oval 2">
            <a:extLst>
              <a:ext uri="{FF2B5EF4-FFF2-40B4-BE49-F238E27FC236}">
                <a16:creationId xmlns:a16="http://schemas.microsoft.com/office/drawing/2014/main" id="{4F4C23B1-9C6B-BAF4-6C0C-0E3617E58EEF}"/>
              </a:ext>
            </a:extLst>
          </p:cNvPr>
          <p:cNvSpPr/>
          <p:nvPr/>
        </p:nvSpPr>
        <p:spPr bwMode="auto">
          <a:xfrm>
            <a:off x="1473200" y="7772400"/>
            <a:ext cx="3048000" cy="1676400"/>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endParaRPr>
          </a:p>
        </p:txBody>
      </p:sp>
      <p:cxnSp>
        <p:nvCxnSpPr>
          <p:cNvPr id="5" name="Straight Arrow Connector 4">
            <a:extLst>
              <a:ext uri="{FF2B5EF4-FFF2-40B4-BE49-F238E27FC236}">
                <a16:creationId xmlns:a16="http://schemas.microsoft.com/office/drawing/2014/main" id="{26AD66E3-C9B9-F17A-9733-5CC7B205E9C3}"/>
              </a:ext>
            </a:extLst>
          </p:cNvPr>
          <p:cNvCxnSpPr/>
          <p:nvPr/>
        </p:nvCxnSpPr>
        <p:spPr bwMode="auto">
          <a:xfrm flipV="1">
            <a:off x="3378200" y="5638800"/>
            <a:ext cx="228600" cy="2133600"/>
          </a:xfrm>
          <a:prstGeom prst="straightConnector1">
            <a:avLst/>
          </a:prstGeom>
          <a:blipFill dpi="0" rotWithShape="0">
            <a:blip r:embed="rId3"/>
            <a:srcRect/>
            <a:tile tx="0" ty="0" sx="100000" sy="100000" flip="none" algn="tl"/>
          </a:blipFill>
          <a:ln w="571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04F3DBA2-233A-09B6-A306-21A8BCA55243}"/>
              </a:ext>
            </a:extLst>
          </p:cNvPr>
          <p:cNvSpPr>
            <a:spLocks noGrp="1"/>
          </p:cNvSpPr>
          <p:nvPr>
            <p:ph type="title"/>
          </p:nvPr>
        </p:nvSpPr>
        <p:spPr>
          <a:xfrm>
            <a:off x="1270000" y="0"/>
            <a:ext cx="10414000" cy="1653288"/>
          </a:xfrm>
        </p:spPr>
        <p:txBody>
          <a:bodyPr/>
          <a:lstStyle/>
          <a:p>
            <a:pPr eaLnBrk="1" hangingPunct="1"/>
            <a:r>
              <a:rPr lang="en-US" altLang="en-US" sz="10240" b="1" dirty="0">
                <a:solidFill>
                  <a:srgbClr val="C00000"/>
                </a:solidFill>
                <a:latin typeface="Times New Roman" panose="02020603050405020304" pitchFamily="18" charset="0"/>
                <a:cs typeface="Times New Roman" panose="02020603050405020304" pitchFamily="18" charset="0"/>
              </a:rPr>
              <a:t>I</a:t>
            </a:r>
            <a:r>
              <a:rPr lang="en-US" altLang="en-US" sz="10240" b="1" cap="small" dirty="0">
                <a:solidFill>
                  <a:srgbClr val="C00000"/>
                </a:solidFill>
                <a:latin typeface="Times New Roman" panose="02020603050405020304" pitchFamily="18" charset="0"/>
                <a:cs typeface="Times New Roman" panose="02020603050405020304" pitchFamily="18" charset="0"/>
              </a:rPr>
              <a:t>saiah</a:t>
            </a:r>
          </a:p>
        </p:txBody>
      </p:sp>
      <p:sp>
        <p:nvSpPr>
          <p:cNvPr id="3" name="Bevel 2">
            <a:extLst>
              <a:ext uri="{FF2B5EF4-FFF2-40B4-BE49-F238E27FC236}">
                <a16:creationId xmlns:a16="http://schemas.microsoft.com/office/drawing/2014/main" id="{F2133AF9-E72D-451F-2C95-07144172006C}"/>
              </a:ext>
            </a:extLst>
          </p:cNvPr>
          <p:cNvSpPr/>
          <p:nvPr/>
        </p:nvSpPr>
        <p:spPr>
          <a:xfrm>
            <a:off x="0" y="1653288"/>
            <a:ext cx="13004800" cy="2994912"/>
          </a:xfrm>
          <a:prstGeom prst="bevel">
            <a:avLst/>
          </a:prstGeom>
          <a:solidFill>
            <a:srgbClr val="0070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89" b="1" dirty="0">
                <a:solidFill>
                  <a:srgbClr val="FFFFFF"/>
                </a:solidFill>
                <a:effectLst>
                  <a:outerShdw blurRad="50800" dist="50800" dir="5400000" algn="ctr" rotWithShape="0">
                    <a:schemeClr val="tx1"/>
                  </a:outerShdw>
                </a:effectLst>
                <a:latin typeface="Times New Roman" pitchFamily="18" charset="0"/>
                <a:cs typeface="Times New Roman" pitchFamily="18" charset="0"/>
              </a:rPr>
              <a:t>How Can People Have Confidence In</a:t>
            </a:r>
          </a:p>
          <a:p>
            <a:pPr algn="ctr">
              <a:defRPr/>
            </a:pPr>
            <a:r>
              <a:rPr lang="en-US" sz="5689" b="1" dirty="0">
                <a:solidFill>
                  <a:srgbClr val="FFFFFF"/>
                </a:solidFill>
                <a:effectLst>
                  <a:outerShdw blurRad="50800" dist="50800" dir="5400000" algn="ctr" rotWithShape="0">
                    <a:schemeClr val="tx1"/>
                  </a:outerShdw>
                </a:effectLst>
                <a:latin typeface="Times New Roman" pitchFamily="18" charset="0"/>
                <a:cs typeface="Times New Roman" pitchFamily="18" charset="0"/>
              </a:rPr>
              <a:t>Message Of The Prophet?</a:t>
            </a:r>
          </a:p>
        </p:txBody>
      </p:sp>
      <p:pic>
        <p:nvPicPr>
          <p:cNvPr id="6148" name="Picture 3" descr="Man Ancient 1.wmf">
            <a:extLst>
              <a:ext uri="{FF2B5EF4-FFF2-40B4-BE49-F238E27FC236}">
                <a16:creationId xmlns:a16="http://schemas.microsoft.com/office/drawing/2014/main" id="{497435E2-B6B2-313B-B2C3-1C740724C1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68907"/>
            <a:ext cx="2709333" cy="36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16017B2-B943-9821-8D05-E8B9CCD3E66D}"/>
              </a:ext>
            </a:extLst>
          </p:cNvPr>
          <p:cNvSpPr txBox="1">
            <a:spLocks noChangeArrowheads="1"/>
          </p:cNvSpPr>
          <p:nvPr/>
        </p:nvSpPr>
        <p:spPr bwMode="auto">
          <a:xfrm>
            <a:off x="0" y="4876801"/>
            <a:ext cx="2709333" cy="114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413">
                <a:latin typeface="Times New Roman" panose="02020603050405020304" pitchFamily="18" charset="0"/>
                <a:cs typeface="Times New Roman" panose="02020603050405020304" pitchFamily="18" charset="0"/>
              </a:rPr>
              <a:t>Time of Prophet</a:t>
            </a:r>
          </a:p>
        </p:txBody>
      </p:sp>
      <p:sp>
        <p:nvSpPr>
          <p:cNvPr id="7" name="TextBox 6">
            <a:extLst>
              <a:ext uri="{FF2B5EF4-FFF2-40B4-BE49-F238E27FC236}">
                <a16:creationId xmlns:a16="http://schemas.microsoft.com/office/drawing/2014/main" id="{73576A0E-3821-F180-CC5B-0DE22B4A5666}"/>
              </a:ext>
            </a:extLst>
          </p:cNvPr>
          <p:cNvSpPr txBox="1">
            <a:spLocks noChangeArrowheads="1"/>
          </p:cNvSpPr>
          <p:nvPr/>
        </p:nvSpPr>
        <p:spPr bwMode="auto">
          <a:xfrm>
            <a:off x="4768427" y="4876801"/>
            <a:ext cx="3359573" cy="114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413">
                <a:latin typeface="Times New Roman" panose="02020603050405020304" pitchFamily="18" charset="0"/>
                <a:cs typeface="Times New Roman" panose="02020603050405020304" pitchFamily="18" charset="0"/>
              </a:rPr>
              <a:t>Near Future Prophecy</a:t>
            </a:r>
          </a:p>
        </p:txBody>
      </p:sp>
      <p:sp>
        <p:nvSpPr>
          <p:cNvPr id="9223" name="TextBox 7">
            <a:extLst>
              <a:ext uri="{FF2B5EF4-FFF2-40B4-BE49-F238E27FC236}">
                <a16:creationId xmlns:a16="http://schemas.microsoft.com/office/drawing/2014/main" id="{1849A7B8-93C2-C8C2-F87C-29627D0379BB}"/>
              </a:ext>
            </a:extLst>
          </p:cNvPr>
          <p:cNvSpPr txBox="1">
            <a:spLocks noChangeArrowheads="1"/>
          </p:cNvSpPr>
          <p:nvPr/>
        </p:nvSpPr>
        <p:spPr bwMode="auto">
          <a:xfrm>
            <a:off x="9645227" y="4660053"/>
            <a:ext cx="3359573" cy="166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413">
                <a:latin typeface="Times New Roman" panose="02020603050405020304" pitchFamily="18" charset="0"/>
                <a:cs typeface="Times New Roman" panose="02020603050405020304" pitchFamily="18" charset="0"/>
              </a:rPr>
              <a:t>Distant Future Prophecy (Messianic)</a:t>
            </a:r>
          </a:p>
        </p:txBody>
      </p:sp>
      <p:sp>
        <p:nvSpPr>
          <p:cNvPr id="10" name="Arc 9">
            <a:extLst>
              <a:ext uri="{FF2B5EF4-FFF2-40B4-BE49-F238E27FC236}">
                <a16:creationId xmlns:a16="http://schemas.microsoft.com/office/drawing/2014/main" id="{65F6B5A4-06AD-01C9-94F5-ABCBA60BBC89}"/>
              </a:ext>
            </a:extLst>
          </p:cNvPr>
          <p:cNvSpPr/>
          <p:nvPr/>
        </p:nvSpPr>
        <p:spPr>
          <a:xfrm>
            <a:off x="2492587" y="6676813"/>
            <a:ext cx="3901440" cy="866987"/>
          </a:xfrm>
          <a:prstGeom prst="arc">
            <a:avLst>
              <a:gd name="adj1" fmla="val 10929391"/>
              <a:gd name="adj2" fmla="val 21543236"/>
            </a:avLst>
          </a:prstGeom>
          <a:ln w="762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6827"/>
          </a:p>
        </p:txBody>
      </p:sp>
      <p:sp>
        <p:nvSpPr>
          <p:cNvPr id="11" name="TextBox 10">
            <a:extLst>
              <a:ext uri="{FF2B5EF4-FFF2-40B4-BE49-F238E27FC236}">
                <a16:creationId xmlns:a16="http://schemas.microsoft.com/office/drawing/2014/main" id="{0DA484F9-AF8D-E70A-AD27-2F26FB6A38F1}"/>
              </a:ext>
            </a:extLst>
          </p:cNvPr>
          <p:cNvSpPr txBox="1">
            <a:spLocks noChangeArrowheads="1"/>
          </p:cNvSpPr>
          <p:nvPr/>
        </p:nvSpPr>
        <p:spPr bwMode="auto">
          <a:xfrm>
            <a:off x="5201920" y="7152641"/>
            <a:ext cx="2384213" cy="61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413">
                <a:latin typeface="Times New Roman" panose="02020603050405020304" pitchFamily="18" charset="0"/>
                <a:cs typeface="Times New Roman" panose="02020603050405020304" pitchFamily="18" charset="0"/>
              </a:rPr>
              <a:t>Fulfillment</a:t>
            </a:r>
          </a:p>
        </p:txBody>
      </p:sp>
      <p:sp>
        <p:nvSpPr>
          <p:cNvPr id="12" name="Arc 11">
            <a:extLst>
              <a:ext uri="{FF2B5EF4-FFF2-40B4-BE49-F238E27FC236}">
                <a16:creationId xmlns:a16="http://schemas.microsoft.com/office/drawing/2014/main" id="{33F6ACBC-9F9A-5BE1-71B4-F5A4EF73167D}"/>
              </a:ext>
            </a:extLst>
          </p:cNvPr>
          <p:cNvSpPr/>
          <p:nvPr/>
        </p:nvSpPr>
        <p:spPr>
          <a:xfrm>
            <a:off x="2059093" y="6327987"/>
            <a:ext cx="9103360" cy="758613"/>
          </a:xfrm>
          <a:prstGeom prst="arc">
            <a:avLst>
              <a:gd name="adj1" fmla="val 10795503"/>
              <a:gd name="adj2" fmla="val 16338"/>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6827"/>
          </a:p>
        </p:txBody>
      </p:sp>
      <p:sp>
        <p:nvSpPr>
          <p:cNvPr id="13" name="TextBox 12">
            <a:extLst>
              <a:ext uri="{FF2B5EF4-FFF2-40B4-BE49-F238E27FC236}">
                <a16:creationId xmlns:a16="http://schemas.microsoft.com/office/drawing/2014/main" id="{B87B3D65-C231-A833-4165-BB66F436932F}"/>
              </a:ext>
            </a:extLst>
          </p:cNvPr>
          <p:cNvSpPr txBox="1">
            <a:spLocks noChangeArrowheads="1"/>
          </p:cNvSpPr>
          <p:nvPr/>
        </p:nvSpPr>
        <p:spPr bwMode="auto">
          <a:xfrm>
            <a:off x="10078720" y="6719147"/>
            <a:ext cx="2492587" cy="61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413">
                <a:latin typeface="Times New Roman" panose="02020603050405020304" pitchFamily="18" charset="0"/>
                <a:cs typeface="Times New Roman" panose="02020603050405020304" pitchFamily="18" charset="0"/>
              </a:rPr>
              <a:t>Fulfillment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223"/>
                                        </p:tgtEl>
                                        <p:attrNameLst>
                                          <p:attrName>style.visibility</p:attrName>
                                        </p:attrNameLst>
                                      </p:cBhvr>
                                      <p:to>
                                        <p:strVal val="visible"/>
                                      </p:to>
                                    </p:set>
                                    <p:anim calcmode="lin" valueType="num">
                                      <p:cBhvr>
                                        <p:cTn id="25" dur="500" fill="hold"/>
                                        <p:tgtEl>
                                          <p:spTgt spid="9223"/>
                                        </p:tgtEl>
                                        <p:attrNameLst>
                                          <p:attrName>ppt_w</p:attrName>
                                        </p:attrNameLst>
                                      </p:cBhvr>
                                      <p:tavLst>
                                        <p:tav tm="0">
                                          <p:val>
                                            <p:fltVal val="0"/>
                                          </p:val>
                                        </p:tav>
                                        <p:tav tm="100000">
                                          <p:val>
                                            <p:strVal val="#ppt_w"/>
                                          </p:val>
                                        </p:tav>
                                      </p:tavLst>
                                    </p:anim>
                                    <p:anim calcmode="lin" valueType="num">
                                      <p:cBhvr>
                                        <p:cTn id="26" dur="500" fill="hold"/>
                                        <p:tgtEl>
                                          <p:spTgt spid="9223"/>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9223" grpId="0"/>
      <p:bldP spid="10" grpId="0" animBg="1"/>
      <p:bldP spid="11" grpId="0"/>
      <p:bldP spid="1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27320DDE-0E06-BC5C-637F-825D462D8371}"/>
              </a:ext>
            </a:extLst>
          </p:cNvPr>
          <p:cNvSpPr>
            <a:spLocks noGrp="1"/>
          </p:cNvSpPr>
          <p:nvPr>
            <p:ph type="title"/>
          </p:nvPr>
        </p:nvSpPr>
        <p:spPr>
          <a:xfrm>
            <a:off x="0" y="216747"/>
            <a:ext cx="13004800" cy="1625600"/>
          </a:xfrm>
        </p:spPr>
        <p:txBody>
          <a:bodyPr anchor="ctr"/>
          <a:lstStyle/>
          <a:p>
            <a:r>
              <a:rPr lang="en-US" altLang="en-US" sz="6400" b="1" dirty="0">
                <a:solidFill>
                  <a:srgbClr val="C00000"/>
                </a:solidFill>
                <a:latin typeface="Times New Roman" panose="02020603050405020304" pitchFamily="18" charset="0"/>
                <a:cs typeface="Times New Roman" panose="02020603050405020304" pitchFamily="18" charset="0"/>
              </a:rPr>
              <a:t>Historical Outline of Book of Isaiah</a:t>
            </a:r>
          </a:p>
        </p:txBody>
      </p:sp>
      <p:sp>
        <p:nvSpPr>
          <p:cNvPr id="3" name="TextBox 2">
            <a:extLst>
              <a:ext uri="{FF2B5EF4-FFF2-40B4-BE49-F238E27FC236}">
                <a16:creationId xmlns:a16="http://schemas.microsoft.com/office/drawing/2014/main" id="{20AE7CC8-875F-515B-9B84-D7442B041D1E}"/>
              </a:ext>
            </a:extLst>
          </p:cNvPr>
          <p:cNvSpPr txBox="1"/>
          <p:nvPr/>
        </p:nvSpPr>
        <p:spPr>
          <a:xfrm>
            <a:off x="279400" y="2082311"/>
            <a:ext cx="12725400" cy="6524863"/>
          </a:xfrm>
          <a:prstGeom prst="rect">
            <a:avLst/>
          </a:prstGeom>
          <a:noFill/>
        </p:spPr>
        <p:txBody>
          <a:bodyPr wrap="square">
            <a:spAutoFit/>
          </a:bodyPr>
          <a:lstStyle/>
          <a:p>
            <a:pPr marL="659261" indent="-659261" algn="l">
              <a:buFontTx/>
              <a:buAutoNum type="romanUcPeriod"/>
              <a:defRPr/>
            </a:pPr>
            <a:r>
              <a:rPr lang="en-US" sz="3800" b="1" u="sng" dirty="0">
                <a:latin typeface="Times New Roman" pitchFamily="18" charset="0"/>
                <a:cs typeface="Times New Roman" pitchFamily="18" charset="0"/>
              </a:rPr>
              <a:t>ASSYRIAN PERIOD - CONFLICT &amp; VICTORY</a:t>
            </a:r>
            <a:r>
              <a:rPr lang="en-US" sz="3800" b="1" dirty="0">
                <a:latin typeface="Times New Roman" pitchFamily="18" charset="0"/>
                <a:cs typeface="Times New Roman" pitchFamily="18" charset="0"/>
              </a:rPr>
              <a:t> (</a:t>
            </a:r>
            <a:r>
              <a:rPr lang="en-US" sz="3800" b="1" dirty="0">
                <a:solidFill>
                  <a:srgbClr val="C00000"/>
                </a:solidFill>
                <a:latin typeface="Times New Roman" pitchFamily="18" charset="0"/>
                <a:cs typeface="Times New Roman" pitchFamily="18" charset="0"/>
              </a:rPr>
              <a:t>1-39</a:t>
            </a:r>
            <a:r>
              <a:rPr lang="en-US" sz="3800" b="1" dirty="0">
                <a:latin typeface="Times New Roman" pitchFamily="18" charset="0"/>
                <a:cs typeface="Times New Roman" pitchFamily="18" charset="0"/>
              </a:rPr>
              <a:t>)</a:t>
            </a:r>
            <a:endParaRPr lang="en-US" sz="3800" dirty="0">
              <a:latin typeface="Times New Roman" pitchFamily="18" charset="0"/>
              <a:cs typeface="Times New Roman" pitchFamily="18" charset="0"/>
            </a:endParaRPr>
          </a:p>
          <a:p>
            <a:pPr marL="1381738" lvl="1" indent="-731509" algn="l">
              <a:buFontTx/>
              <a:buAutoNum type="alphaUcPeriod"/>
              <a:defRPr/>
            </a:pPr>
            <a:r>
              <a:rPr lang="en-US" sz="3800" b="1" dirty="0">
                <a:latin typeface="Times New Roman" pitchFamily="18" charset="0"/>
                <a:cs typeface="Times New Roman" pitchFamily="18" charset="0"/>
              </a:rPr>
              <a:t>Prophecies Concerning Judah and Jerusalem (</a:t>
            </a:r>
            <a:r>
              <a:rPr lang="en-US" sz="3800" b="1" dirty="0">
                <a:solidFill>
                  <a:srgbClr val="C00000"/>
                </a:solidFill>
                <a:latin typeface="Times New Roman" pitchFamily="18" charset="0"/>
                <a:cs typeface="Times New Roman" pitchFamily="18" charset="0"/>
              </a:rPr>
              <a:t>1-12</a:t>
            </a:r>
            <a:r>
              <a:rPr lang="en-US" sz="3800" b="1" dirty="0">
                <a:latin typeface="Times New Roman" pitchFamily="18" charset="0"/>
                <a:cs typeface="Times New Roman" pitchFamily="18" charset="0"/>
              </a:rPr>
              <a:t>)</a:t>
            </a:r>
            <a:endParaRPr lang="en-US" sz="3800" dirty="0">
              <a:latin typeface="Times New Roman" pitchFamily="18" charset="0"/>
              <a:cs typeface="Times New Roman" pitchFamily="18" charset="0"/>
            </a:endParaRPr>
          </a:p>
          <a:p>
            <a:pPr marL="1381738" lvl="1" indent="-731509" algn="l">
              <a:buFontTx/>
              <a:buAutoNum type="alphaUcPeriod"/>
              <a:defRPr/>
            </a:pPr>
            <a:r>
              <a:rPr lang="en-US" sz="3800" b="1" dirty="0">
                <a:latin typeface="Times New Roman" pitchFamily="18" charset="0"/>
                <a:cs typeface="Times New Roman" pitchFamily="18" charset="0"/>
              </a:rPr>
              <a:t>Prophecies Concerning the Nations (</a:t>
            </a:r>
            <a:r>
              <a:rPr lang="en-US" sz="3800" b="1" dirty="0">
                <a:solidFill>
                  <a:srgbClr val="C00000"/>
                </a:solidFill>
                <a:latin typeface="Times New Roman" pitchFamily="18" charset="0"/>
                <a:cs typeface="Times New Roman" pitchFamily="18" charset="0"/>
              </a:rPr>
              <a:t>13-27</a:t>
            </a:r>
            <a:r>
              <a:rPr lang="en-US" sz="3800" b="1" dirty="0">
                <a:latin typeface="Times New Roman" pitchFamily="18" charset="0"/>
                <a:cs typeface="Times New Roman" pitchFamily="18" charset="0"/>
              </a:rPr>
              <a:t>)</a:t>
            </a:r>
            <a:endParaRPr lang="en-US" sz="3800" dirty="0">
              <a:latin typeface="Times New Roman" pitchFamily="18" charset="0"/>
              <a:cs typeface="Times New Roman" pitchFamily="18" charset="0"/>
            </a:endParaRPr>
          </a:p>
          <a:p>
            <a:pPr marL="1381738" lvl="1" indent="-731509" algn="l">
              <a:buFontTx/>
              <a:buAutoNum type="alphaUcPeriod"/>
              <a:defRPr/>
            </a:pPr>
            <a:r>
              <a:rPr lang="en-US" sz="3800" b="1" dirty="0">
                <a:latin typeface="Times New Roman" pitchFamily="18" charset="0"/>
                <a:cs typeface="Times New Roman" pitchFamily="18" charset="0"/>
              </a:rPr>
              <a:t>The Source of True Deliverance (</a:t>
            </a:r>
            <a:r>
              <a:rPr lang="en-US" sz="3800" b="1" dirty="0">
                <a:solidFill>
                  <a:srgbClr val="C00000"/>
                </a:solidFill>
                <a:latin typeface="Times New Roman" pitchFamily="18" charset="0"/>
                <a:cs typeface="Times New Roman" pitchFamily="18" charset="0"/>
              </a:rPr>
              <a:t>28-35</a:t>
            </a:r>
            <a:r>
              <a:rPr lang="en-US" sz="3800" b="1" dirty="0">
                <a:latin typeface="Times New Roman" pitchFamily="18" charset="0"/>
                <a:cs typeface="Times New Roman" pitchFamily="18" charset="0"/>
              </a:rPr>
              <a:t>)</a:t>
            </a:r>
            <a:endParaRPr lang="en-US" sz="3800" dirty="0">
              <a:latin typeface="Times New Roman" pitchFamily="18" charset="0"/>
              <a:cs typeface="Times New Roman" pitchFamily="18" charset="0"/>
            </a:endParaRPr>
          </a:p>
          <a:p>
            <a:pPr marL="1381738" lvl="1" indent="-731509" algn="l">
              <a:buFontTx/>
              <a:buAutoNum type="alphaUcPeriod"/>
              <a:defRPr/>
            </a:pPr>
            <a:r>
              <a:rPr lang="en-US" sz="3800" b="1" dirty="0">
                <a:latin typeface="Times New Roman" pitchFamily="18" charset="0"/>
                <a:cs typeface="Times New Roman" pitchFamily="18" charset="0"/>
              </a:rPr>
              <a:t>Historical Interlude (</a:t>
            </a:r>
            <a:r>
              <a:rPr lang="en-US" sz="3800" b="1" dirty="0">
                <a:solidFill>
                  <a:srgbClr val="C00000"/>
                </a:solidFill>
                <a:latin typeface="Times New Roman" pitchFamily="18" charset="0"/>
                <a:cs typeface="Times New Roman" pitchFamily="18" charset="0"/>
              </a:rPr>
              <a:t>36-39</a:t>
            </a:r>
            <a:r>
              <a:rPr lang="en-US" sz="3800" b="1" dirty="0">
                <a:latin typeface="Times New Roman" pitchFamily="18" charset="0"/>
                <a:cs typeface="Times New Roman" pitchFamily="18" charset="0"/>
              </a:rPr>
              <a:t>)</a:t>
            </a:r>
            <a:endParaRPr lang="en-US" sz="3800" dirty="0">
              <a:latin typeface="Times New Roman" pitchFamily="18" charset="0"/>
              <a:cs typeface="Times New Roman" pitchFamily="18" charset="0"/>
            </a:endParaRPr>
          </a:p>
          <a:p>
            <a:pPr marL="1381738" lvl="1" indent="-731509" algn="l">
              <a:defRPr/>
            </a:pPr>
            <a:endParaRPr lang="en-US" sz="3800" b="1" dirty="0">
              <a:latin typeface="Times New Roman" pitchFamily="18" charset="0"/>
              <a:cs typeface="Times New Roman" pitchFamily="18" charset="0"/>
            </a:endParaRPr>
          </a:p>
          <a:p>
            <a:pPr marL="806015" indent="-806015" algn="l">
              <a:defRPr/>
            </a:pPr>
            <a:r>
              <a:rPr lang="en-US" sz="3800" b="1" dirty="0">
                <a:latin typeface="Times New Roman" pitchFamily="18" charset="0"/>
                <a:cs typeface="Times New Roman" pitchFamily="18" charset="0"/>
              </a:rPr>
              <a:t>II. </a:t>
            </a:r>
            <a:r>
              <a:rPr lang="en-US" sz="3800" b="1" u="sng" dirty="0">
                <a:latin typeface="Times New Roman" pitchFamily="18" charset="0"/>
                <a:cs typeface="Times New Roman" pitchFamily="18" charset="0"/>
              </a:rPr>
              <a:t>BABYLONIAN PERIOD - HOPE FOR TROUBLED TIMES</a:t>
            </a:r>
            <a:r>
              <a:rPr lang="en-US" sz="3800" b="1" dirty="0">
                <a:latin typeface="Times New Roman" pitchFamily="18" charset="0"/>
                <a:cs typeface="Times New Roman" pitchFamily="18" charset="0"/>
              </a:rPr>
              <a:t> (</a:t>
            </a:r>
            <a:r>
              <a:rPr lang="en-US" sz="3800" b="1" dirty="0">
                <a:solidFill>
                  <a:srgbClr val="C00000"/>
                </a:solidFill>
                <a:latin typeface="Times New Roman" pitchFamily="18" charset="0"/>
                <a:cs typeface="Times New Roman" pitchFamily="18" charset="0"/>
              </a:rPr>
              <a:t>40-66</a:t>
            </a:r>
            <a:r>
              <a:rPr lang="en-US" sz="3800" b="1" dirty="0">
                <a:latin typeface="Times New Roman" pitchFamily="18" charset="0"/>
                <a:cs typeface="Times New Roman" pitchFamily="18" charset="0"/>
              </a:rPr>
              <a:t>)</a:t>
            </a:r>
            <a:endParaRPr lang="en-US" sz="3800" dirty="0">
              <a:latin typeface="Times New Roman" pitchFamily="18" charset="0"/>
              <a:cs typeface="Times New Roman" pitchFamily="18" charset="0"/>
            </a:endParaRPr>
          </a:p>
          <a:p>
            <a:pPr marL="1456245" lvl="1" indent="-806015" algn="l">
              <a:buFontTx/>
              <a:buAutoNum type="alphaUcPeriod"/>
              <a:defRPr/>
            </a:pPr>
            <a:r>
              <a:rPr lang="en-US" sz="3800" b="1" dirty="0">
                <a:latin typeface="Times New Roman" pitchFamily="18" charset="0"/>
                <a:cs typeface="Times New Roman" pitchFamily="18" charset="0"/>
              </a:rPr>
              <a:t>The One True God Versus Idols (</a:t>
            </a:r>
            <a:r>
              <a:rPr lang="en-US" sz="3800" b="1" dirty="0">
                <a:solidFill>
                  <a:srgbClr val="C00000"/>
                </a:solidFill>
                <a:latin typeface="Times New Roman" pitchFamily="18" charset="0"/>
                <a:cs typeface="Times New Roman" pitchFamily="18" charset="0"/>
              </a:rPr>
              <a:t>40-48</a:t>
            </a:r>
            <a:r>
              <a:rPr lang="en-US" sz="3800" b="1" dirty="0">
                <a:latin typeface="Times New Roman" pitchFamily="18" charset="0"/>
                <a:cs typeface="Times New Roman" pitchFamily="18" charset="0"/>
              </a:rPr>
              <a:t>)</a:t>
            </a:r>
            <a:endParaRPr lang="en-US" sz="3800" dirty="0">
              <a:latin typeface="Times New Roman" pitchFamily="18" charset="0"/>
              <a:cs typeface="Times New Roman" pitchFamily="18" charset="0"/>
            </a:endParaRPr>
          </a:p>
          <a:p>
            <a:pPr marL="1456245" lvl="1" indent="-806015" algn="l">
              <a:buFontTx/>
              <a:buAutoNum type="alphaUcPeriod"/>
              <a:defRPr/>
            </a:pPr>
            <a:r>
              <a:rPr lang="en-US" sz="3800" b="1" dirty="0">
                <a:latin typeface="Times New Roman" pitchFamily="18" charset="0"/>
                <a:cs typeface="Times New Roman" pitchFamily="18" charset="0"/>
              </a:rPr>
              <a:t>Salvation through the Suffering Servant (</a:t>
            </a:r>
            <a:r>
              <a:rPr lang="en-US" sz="3800" b="1" dirty="0">
                <a:solidFill>
                  <a:srgbClr val="C00000"/>
                </a:solidFill>
                <a:latin typeface="Times New Roman" pitchFamily="18" charset="0"/>
                <a:cs typeface="Times New Roman" pitchFamily="18" charset="0"/>
              </a:rPr>
              <a:t>49-53</a:t>
            </a:r>
            <a:r>
              <a:rPr lang="en-US" sz="3800" b="1" dirty="0">
                <a:latin typeface="Times New Roman" pitchFamily="18" charset="0"/>
                <a:cs typeface="Times New Roman" pitchFamily="18" charset="0"/>
              </a:rPr>
              <a:t>)</a:t>
            </a:r>
            <a:endParaRPr lang="en-US" sz="3800" dirty="0">
              <a:latin typeface="Times New Roman" pitchFamily="18" charset="0"/>
              <a:cs typeface="Times New Roman" pitchFamily="18" charset="0"/>
            </a:endParaRPr>
          </a:p>
          <a:p>
            <a:pPr marL="1456245" lvl="1" indent="-806015" algn="l">
              <a:buFontTx/>
              <a:buAutoNum type="alphaUcPeriod"/>
              <a:defRPr/>
            </a:pPr>
            <a:r>
              <a:rPr lang="en-US" sz="3800" b="1" dirty="0">
                <a:latin typeface="Times New Roman" pitchFamily="18" charset="0"/>
                <a:cs typeface="Times New Roman" pitchFamily="18" charset="0"/>
              </a:rPr>
              <a:t>The Future Glory for God’s People (</a:t>
            </a:r>
            <a:r>
              <a:rPr lang="en-US" sz="3800" b="1" dirty="0">
                <a:solidFill>
                  <a:srgbClr val="C00000"/>
                </a:solidFill>
                <a:latin typeface="Times New Roman" pitchFamily="18" charset="0"/>
                <a:cs typeface="Times New Roman" pitchFamily="18" charset="0"/>
              </a:rPr>
              <a:t>54-66</a:t>
            </a:r>
            <a:r>
              <a:rPr lang="en-US" sz="3800" b="1" dirty="0">
                <a:latin typeface="Times New Roman" pitchFamily="18" charset="0"/>
                <a:cs typeface="Times New Roman" pitchFamily="18" charset="0"/>
              </a:rPr>
              <a:t>)</a:t>
            </a:r>
            <a:r>
              <a:rPr lang="en-US" sz="3800" dirty="0">
                <a:latin typeface="Times New Roman" pitchFamily="18" charset="0"/>
                <a:cs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162A4-027E-00AC-76F1-A65302CFF205}"/>
              </a:ext>
            </a:extLst>
          </p:cNvPr>
          <p:cNvSpPr>
            <a:spLocks noGrp="1"/>
          </p:cNvSpPr>
          <p:nvPr>
            <p:ph type="title"/>
          </p:nvPr>
        </p:nvSpPr>
        <p:spPr>
          <a:xfrm>
            <a:off x="5511800" y="259080"/>
            <a:ext cx="7162800" cy="2788920"/>
          </a:xfrm>
        </p:spPr>
        <p:txBody>
          <a:bodyPr/>
          <a:lstStyle/>
          <a:p>
            <a:r>
              <a:rPr lang="en-US" b="1" dirty="0">
                <a:solidFill>
                  <a:srgbClr val="C00000"/>
                </a:solidFill>
                <a:latin typeface="Times New Roman" panose="02020603050405020304" pitchFamily="18" charset="0"/>
                <a:cs typeface="Times New Roman" panose="02020603050405020304" pitchFamily="18" charset="0"/>
              </a:rPr>
              <a:t>Phrases of Note in Isaiah</a:t>
            </a:r>
          </a:p>
        </p:txBody>
      </p:sp>
      <p:sp>
        <p:nvSpPr>
          <p:cNvPr id="10" name="Content Placeholder 9">
            <a:extLst>
              <a:ext uri="{FF2B5EF4-FFF2-40B4-BE49-F238E27FC236}">
                <a16:creationId xmlns:a16="http://schemas.microsoft.com/office/drawing/2014/main" id="{BCFA1AAC-B985-4BFE-9639-50DC95F3A02D}"/>
              </a:ext>
            </a:extLst>
          </p:cNvPr>
          <p:cNvSpPr>
            <a:spLocks noGrp="1"/>
          </p:cNvSpPr>
          <p:nvPr>
            <p:ph idx="1"/>
          </p:nvPr>
        </p:nvSpPr>
        <p:spPr>
          <a:xfrm>
            <a:off x="254000" y="3317875"/>
            <a:ext cx="12750800" cy="6435725"/>
          </a:xfrm>
        </p:spPr>
        <p:txBody>
          <a:bodyPr/>
          <a:lstStyle/>
          <a:p>
            <a:pPr marL="695325" indent="-390525">
              <a:spcBef>
                <a:spcPts val="0"/>
              </a:spcBef>
              <a:spcAft>
                <a:spcPts val="1200"/>
              </a:spcAft>
              <a:buClr>
                <a:srgbClr val="C00000"/>
              </a:buClr>
              <a:buSzPct val="100000"/>
            </a:pPr>
            <a:r>
              <a:rPr lang="en-US" sz="4000" dirty="0">
                <a:solidFill>
                  <a:schemeClr val="tx2">
                    <a:lumMod val="95000"/>
                    <a:lumOff val="5000"/>
                  </a:schemeClr>
                </a:solidFill>
                <a:latin typeface="Times New Roman" panose="02020603050405020304" pitchFamily="18" charset="0"/>
                <a:cs typeface="Times New Roman" panose="02020603050405020304" pitchFamily="18" charset="0"/>
              </a:rPr>
              <a:t>Designation for God used most commonly by Isaiah is Jehovah (Yahweh), </a:t>
            </a:r>
            <a:r>
              <a:rPr lang="en-US" sz="4000" b="1" dirty="0">
                <a:solidFill>
                  <a:schemeClr val="tx2">
                    <a:lumMod val="95000"/>
                    <a:lumOff val="5000"/>
                  </a:schemeClr>
                </a:solidFill>
                <a:latin typeface="Times New Roman" panose="02020603050405020304" pitchFamily="18" charset="0"/>
                <a:cs typeface="Times New Roman" panose="02020603050405020304" pitchFamily="18" charset="0"/>
              </a:rPr>
              <a:t>"The Lord of Hosts"</a:t>
            </a:r>
            <a:r>
              <a:rPr lang="en-US" sz="4000" dirty="0">
                <a:solidFill>
                  <a:schemeClr val="tx2">
                    <a:lumMod val="95000"/>
                    <a:lumOff val="5000"/>
                  </a:schemeClr>
                </a:solidFill>
                <a:latin typeface="Times New Roman" panose="02020603050405020304" pitchFamily="18" charset="0"/>
                <a:cs typeface="Times New Roman" panose="02020603050405020304" pitchFamily="18" charset="0"/>
              </a:rPr>
              <a:t> - used 62 times in the book</a:t>
            </a:r>
          </a:p>
          <a:p>
            <a:pPr marL="695325" indent="-390525">
              <a:spcBef>
                <a:spcPts val="0"/>
              </a:spcBef>
              <a:spcAft>
                <a:spcPts val="1200"/>
              </a:spcAft>
              <a:buClr>
                <a:srgbClr val="C00000"/>
              </a:buClr>
              <a:buSzPct val="100000"/>
            </a:pPr>
            <a:r>
              <a:rPr lang="en-US" sz="4000" dirty="0">
                <a:solidFill>
                  <a:schemeClr val="tx2">
                    <a:lumMod val="95000"/>
                    <a:lumOff val="5000"/>
                  </a:schemeClr>
                </a:solidFill>
                <a:latin typeface="Times New Roman" panose="02020603050405020304" pitchFamily="18" charset="0"/>
                <a:cs typeface="Times New Roman" panose="02020603050405020304" pitchFamily="18" charset="0"/>
              </a:rPr>
              <a:t>Another common term used by Isaiah for God, </a:t>
            </a:r>
            <a:r>
              <a:rPr lang="en-US" sz="4000" b="1" dirty="0">
                <a:solidFill>
                  <a:schemeClr val="tx2">
                    <a:lumMod val="95000"/>
                    <a:lumOff val="5000"/>
                  </a:schemeClr>
                </a:solidFill>
                <a:latin typeface="Times New Roman" panose="02020603050405020304" pitchFamily="18" charset="0"/>
                <a:cs typeface="Times New Roman" panose="02020603050405020304" pitchFamily="18" charset="0"/>
              </a:rPr>
              <a:t>"The Holy One Of Israel"</a:t>
            </a:r>
            <a:r>
              <a:rPr lang="en-US" sz="4000" dirty="0">
                <a:solidFill>
                  <a:schemeClr val="tx2">
                    <a:lumMod val="95000"/>
                    <a:lumOff val="5000"/>
                  </a:schemeClr>
                </a:solidFill>
                <a:latin typeface="Times New Roman" panose="02020603050405020304" pitchFamily="18" charset="0"/>
                <a:cs typeface="Times New Roman" panose="02020603050405020304" pitchFamily="18" charset="0"/>
              </a:rPr>
              <a:t>, is used 25 times, but found only six times in the rest of the Bible</a:t>
            </a:r>
          </a:p>
          <a:p>
            <a:pPr marL="695325" indent="-390525">
              <a:spcBef>
                <a:spcPts val="0"/>
              </a:spcBef>
              <a:spcAft>
                <a:spcPts val="1200"/>
              </a:spcAft>
              <a:buClr>
                <a:srgbClr val="C00000"/>
              </a:buClr>
              <a:buSzPct val="100000"/>
            </a:pPr>
            <a:r>
              <a:rPr lang="en-US" sz="4000" dirty="0">
                <a:solidFill>
                  <a:schemeClr val="tx2">
                    <a:lumMod val="95000"/>
                    <a:lumOff val="5000"/>
                  </a:schemeClr>
                </a:solidFill>
                <a:latin typeface="Times New Roman" panose="02020603050405020304" pitchFamily="18" charset="0"/>
                <a:cs typeface="Times New Roman" panose="02020603050405020304" pitchFamily="18" charset="0"/>
              </a:rPr>
              <a:t>Isaiah repeatedly urges Judah &amp; Jerusalem to have faith:</a:t>
            </a:r>
          </a:p>
          <a:p>
            <a:pPr lvl="1">
              <a:spcBef>
                <a:spcPts val="0"/>
              </a:spcBef>
              <a:spcAft>
                <a:spcPts val="1200"/>
              </a:spcAft>
              <a:buClr>
                <a:schemeClr val="tx1">
                  <a:lumMod val="75000"/>
                  <a:lumOff val="25000"/>
                </a:schemeClr>
              </a:buClr>
              <a:buSzPct val="75000"/>
              <a:buFont typeface="Wingdings" pitchFamily="2" charset="2"/>
              <a:buChar char="Ø"/>
            </a:pPr>
            <a:r>
              <a:rPr lang="en-US" sz="3800" b="1" dirty="0">
                <a:latin typeface="Times New Roman" panose="02020603050405020304" pitchFamily="18" charset="0"/>
                <a:cs typeface="Times New Roman" panose="02020603050405020304" pitchFamily="18" charset="0"/>
              </a:rPr>
              <a:t>"Trust in the Holy One of Israel</a:t>
            </a:r>
            <a:r>
              <a:rPr lang="en-US" sz="3800" b="1" dirty="0">
                <a:solidFill>
                  <a:schemeClr val="tx2">
                    <a:lumMod val="95000"/>
                    <a:lumOff val="5000"/>
                  </a:schemeClr>
                </a:solidFill>
                <a:latin typeface="Times New Roman" panose="02020603050405020304" pitchFamily="18" charset="0"/>
                <a:cs typeface="Times New Roman" panose="02020603050405020304" pitchFamily="18" charset="0"/>
              </a:rPr>
              <a:t>"</a:t>
            </a:r>
          </a:p>
          <a:p>
            <a:pPr lvl="1">
              <a:spcBef>
                <a:spcPts val="0"/>
              </a:spcBef>
              <a:spcAft>
                <a:spcPts val="1200"/>
              </a:spcAft>
              <a:buClr>
                <a:schemeClr val="tx1">
                  <a:lumMod val="75000"/>
                  <a:lumOff val="25000"/>
                </a:schemeClr>
              </a:buClr>
              <a:buSzPct val="75000"/>
              <a:buFont typeface="Wingdings" pitchFamily="2" charset="2"/>
              <a:buChar char="Ø"/>
            </a:pPr>
            <a:r>
              <a:rPr lang="en-US" sz="3800" b="1" dirty="0">
                <a:solidFill>
                  <a:schemeClr val="tx2">
                    <a:lumMod val="95000"/>
                    <a:lumOff val="5000"/>
                  </a:schemeClr>
                </a:solidFill>
                <a:latin typeface="Times New Roman" panose="02020603050405020304" pitchFamily="18" charset="0"/>
                <a:cs typeface="Times New Roman" panose="02020603050405020304" pitchFamily="18" charset="0"/>
              </a:rPr>
              <a:t>"Wait upon the Lord"</a:t>
            </a:r>
          </a:p>
        </p:txBody>
      </p:sp>
      <p:pic>
        <p:nvPicPr>
          <p:cNvPr id="12" name="Picture 11">
            <a:extLst>
              <a:ext uri="{FF2B5EF4-FFF2-40B4-BE49-F238E27FC236}">
                <a16:creationId xmlns:a16="http://schemas.microsoft.com/office/drawing/2014/main" id="{420E2FA0-E6ED-D8CD-2D72-D7E963D6F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35600" cy="3261360"/>
          </a:xfrm>
          <a:prstGeom prst="rect">
            <a:avLst/>
          </a:prstGeom>
        </p:spPr>
      </p:pic>
    </p:spTree>
    <p:extLst>
      <p:ext uri="{BB962C8B-B14F-4D97-AF65-F5344CB8AC3E}">
        <p14:creationId xmlns:p14="http://schemas.microsoft.com/office/powerpoint/2010/main" val="17004732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FE9D29E6-6101-E88E-7042-F49B8B79F942}"/>
              </a:ext>
            </a:extLst>
          </p:cNvPr>
          <p:cNvSpPr>
            <a:spLocks noChangeArrowheads="1"/>
          </p:cNvSpPr>
          <p:nvPr>
            <p:ph type="title"/>
          </p:nvPr>
        </p:nvSpPr>
        <p:spPr>
          <a:xfrm>
            <a:off x="1270000" y="533400"/>
            <a:ext cx="10464800" cy="825500"/>
          </a:xfrm>
        </p:spPr>
        <p:txBody>
          <a:bodyPr/>
          <a:lstStyle/>
          <a:p>
            <a:pPr eaLnBrk="1" hangingPunct="1"/>
            <a:r>
              <a:rPr lang="en-US" altLang="en-US" sz="6000" b="1" dirty="0">
                <a:solidFill>
                  <a:srgbClr val="6E0500"/>
                </a:solidFill>
                <a:latin typeface="Times New Roman Bold" charset="0"/>
                <a:sym typeface="Times New Roman Bold" charset="0"/>
              </a:rPr>
              <a:t>I</a:t>
            </a:r>
            <a:r>
              <a:rPr lang="en-US" altLang="en-US" sz="6000" b="1" cap="small" dirty="0">
                <a:solidFill>
                  <a:srgbClr val="6E0500"/>
                </a:solidFill>
                <a:latin typeface="Times New Roman Bold" charset="0"/>
                <a:sym typeface="Times New Roman Bold" charset="0"/>
              </a:rPr>
              <a:t>saiah</a:t>
            </a:r>
            <a:endParaRPr lang="en-US" altLang="en-US" sz="6000" b="1" cap="small" dirty="0">
              <a:solidFill>
                <a:srgbClr val="6E0500"/>
              </a:solidFill>
              <a:latin typeface="Times New Roman Bold" charset="0"/>
              <a:ea typeface="ヒラギノ明朝 ProN W6" panose="02020300000000000000" pitchFamily="18" charset="-128"/>
              <a:sym typeface="Times New Roman Bold" charset="0"/>
            </a:endParaRPr>
          </a:p>
        </p:txBody>
      </p:sp>
      <p:sp>
        <p:nvSpPr>
          <p:cNvPr id="2" name="TextBox 1">
            <a:extLst>
              <a:ext uri="{FF2B5EF4-FFF2-40B4-BE49-F238E27FC236}">
                <a16:creationId xmlns:a16="http://schemas.microsoft.com/office/drawing/2014/main" id="{9F89EA63-A17E-BDB6-B5DC-2C89BD1412D2}"/>
              </a:ext>
            </a:extLst>
          </p:cNvPr>
          <p:cNvSpPr txBox="1"/>
          <p:nvPr/>
        </p:nvSpPr>
        <p:spPr>
          <a:xfrm>
            <a:off x="787400" y="1371600"/>
            <a:ext cx="11582400" cy="8002191"/>
          </a:xfrm>
          <a:prstGeom prst="rect">
            <a:avLst/>
          </a:prstGeom>
          <a:noFill/>
        </p:spPr>
        <p:txBody>
          <a:bodyPr wrap="square" rtlCol="0">
            <a:spAutoFit/>
          </a:bodyPr>
          <a:lstStyle/>
          <a:p>
            <a:pPr marL="571500" lvl="0" indent="-571500" algn="l">
              <a:buFont typeface="+mj-lt"/>
              <a:buAutoNum type="romanUcPeriod"/>
            </a:pPr>
            <a:r>
              <a:rPr lang="en-US" sz="3200" b="1" dirty="0">
                <a:latin typeface="Times New Roman" panose="02020603050405020304" pitchFamily="18" charset="0"/>
                <a:cs typeface="Times New Roman" panose="02020603050405020304" pitchFamily="18" charset="0"/>
              </a:rPr>
              <a:t>Discourses and Prophecies centering in Jerusalem and Judaea, (</a:t>
            </a:r>
            <a:r>
              <a:rPr lang="en-US" sz="3200" b="1" dirty="0" err="1">
                <a:latin typeface="Times New Roman" panose="02020603050405020304" pitchFamily="18" charset="0"/>
                <a:cs typeface="Times New Roman" panose="02020603050405020304" pitchFamily="18" charset="0"/>
              </a:rPr>
              <a:t>Chs</a:t>
            </a:r>
            <a:r>
              <a:rPr lang="en-US" sz="3200" b="1" dirty="0">
                <a:latin typeface="Times New Roman" panose="02020603050405020304" pitchFamily="18" charset="0"/>
                <a:cs typeface="Times New Roman" panose="02020603050405020304" pitchFamily="18" charset="0"/>
              </a:rPr>
              <a:t>. 1-12).</a:t>
            </a:r>
          </a:p>
          <a:p>
            <a:pPr marL="1028700" lvl="1" indent="-571500" algn="l">
              <a:buFont typeface="+mj-lt"/>
              <a:buAutoNum type="alphaUcPeriod"/>
            </a:pPr>
            <a:r>
              <a:rPr lang="en-US" sz="3000" dirty="0">
                <a:latin typeface="Times New Roman" panose="02020603050405020304" pitchFamily="18" charset="0"/>
                <a:cs typeface="Times New Roman" panose="02020603050405020304" pitchFamily="18" charset="0"/>
              </a:rPr>
              <a:t>Judah's social sins, (</a:t>
            </a:r>
            <a:r>
              <a:rPr lang="en-US" sz="3000" dirty="0" err="1">
                <a:latin typeface="Times New Roman" panose="02020603050405020304" pitchFamily="18" charset="0"/>
                <a:cs typeface="Times New Roman" panose="02020603050405020304" pitchFamily="18" charset="0"/>
              </a:rPr>
              <a:t>Chs</a:t>
            </a:r>
            <a:r>
              <a:rPr lang="en-US" sz="3000" dirty="0">
                <a:latin typeface="Times New Roman" panose="02020603050405020304" pitchFamily="18" charset="0"/>
                <a:cs typeface="Times New Roman" panose="02020603050405020304" pitchFamily="18" charset="0"/>
              </a:rPr>
              <a:t>. 1-5).</a:t>
            </a:r>
          </a:p>
          <a:p>
            <a:pPr marL="1485900" lvl="2" indent="-571500" algn="l">
              <a:buFont typeface="+mj-lt"/>
              <a:buAutoNum type="arabicPeriod"/>
            </a:pPr>
            <a:r>
              <a:rPr lang="en-US" sz="3000" dirty="0">
                <a:latin typeface="Times New Roman" panose="02020603050405020304" pitchFamily="18" charset="0"/>
                <a:cs typeface="Times New Roman" panose="02020603050405020304" pitchFamily="18" charset="0"/>
              </a:rPr>
              <a:t>Introduction – "The Great Arraignment," (Ch. 1).</a:t>
            </a:r>
          </a:p>
          <a:p>
            <a:pPr marL="1943100" lvl="3" indent="-571500" algn="l">
              <a:buFont typeface="+mj-lt"/>
              <a:buAutoNum type="alphaLcPeriod"/>
            </a:pPr>
            <a:r>
              <a:rPr lang="en-US" sz="3000" dirty="0">
                <a:latin typeface="Times New Roman" panose="02020603050405020304" pitchFamily="18" charset="0"/>
                <a:cs typeface="Times New Roman" panose="02020603050405020304" pitchFamily="18" charset="0"/>
              </a:rPr>
              <a:t>Thoughtlessness of Judah toward Jehovah—spiritual sickness, (vv. 1-9).</a:t>
            </a:r>
          </a:p>
          <a:p>
            <a:pPr marL="1943100" lvl="3" indent="-571500" algn="l">
              <a:buFont typeface="+mj-lt"/>
              <a:buAutoNum type="alphaLcPeriod"/>
            </a:pPr>
            <a:r>
              <a:rPr lang="en-US" sz="3000" dirty="0">
                <a:latin typeface="Times New Roman" panose="02020603050405020304" pitchFamily="18" charset="0"/>
                <a:cs typeface="Times New Roman" panose="02020603050405020304" pitchFamily="18" charset="0"/>
              </a:rPr>
              <a:t>Formalism in worship – worship made vain by wickedness vs. what God desires, (vv. 10-17).</a:t>
            </a:r>
          </a:p>
          <a:p>
            <a:pPr marL="1943100" lvl="3" indent="-571500" algn="l">
              <a:buFont typeface="+mj-lt"/>
              <a:buAutoNum type="alphaLcPeriod"/>
            </a:pPr>
            <a:r>
              <a:rPr lang="en-US" sz="3000" dirty="0">
                <a:latin typeface="Times New Roman" panose="02020603050405020304" pitchFamily="18" charset="0"/>
                <a:cs typeface="Times New Roman" panose="02020603050405020304" pitchFamily="18" charset="0"/>
              </a:rPr>
              <a:t>Pardon offered – call to reason, (vv. 18-23).</a:t>
            </a:r>
          </a:p>
          <a:p>
            <a:pPr marL="1943100" lvl="3" indent="-571500" algn="l">
              <a:buFont typeface="+mj-lt"/>
              <a:buAutoNum type="alphaLcPeriod"/>
            </a:pPr>
            <a:r>
              <a:rPr lang="en-US" sz="3000" dirty="0">
                <a:latin typeface="Times New Roman" panose="02020603050405020304" pitchFamily="18" charset="0"/>
                <a:cs typeface="Times New Roman" panose="02020603050405020304" pitchFamily="18" charset="0"/>
              </a:rPr>
              <a:t>Judgment – Salvation through judgment; purging the dross; cleansing the people, (vv. 24-31).</a:t>
            </a:r>
          </a:p>
          <a:p>
            <a:pPr marL="1485900" lvl="2" indent="-571500" algn="l">
              <a:buFont typeface="+mj-lt"/>
              <a:buAutoNum type="arabicPeriod"/>
            </a:pPr>
            <a:r>
              <a:rPr lang="en-US" sz="3000" dirty="0">
                <a:latin typeface="Times New Roman" panose="02020603050405020304" pitchFamily="18" charset="0"/>
                <a:cs typeface="Times New Roman" panose="02020603050405020304" pitchFamily="18" charset="0"/>
              </a:rPr>
              <a:t>Three distinct pictures of Zion, (</a:t>
            </a:r>
            <a:r>
              <a:rPr lang="en-US" sz="3000" dirty="0" err="1">
                <a:latin typeface="Times New Roman" panose="02020603050405020304" pitchFamily="18" charset="0"/>
                <a:cs typeface="Times New Roman" panose="02020603050405020304" pitchFamily="18" charset="0"/>
              </a:rPr>
              <a:t>Chs</a:t>
            </a:r>
            <a:r>
              <a:rPr lang="en-US" sz="3000" dirty="0">
                <a:latin typeface="Times New Roman" panose="02020603050405020304" pitchFamily="18" charset="0"/>
                <a:cs typeface="Times New Roman" panose="02020603050405020304" pitchFamily="18" charset="0"/>
              </a:rPr>
              <a:t>. 2-4).</a:t>
            </a:r>
          </a:p>
          <a:p>
            <a:pPr marL="1943100" lvl="3" indent="-571500" algn="l">
              <a:buFont typeface="+mj-lt"/>
              <a:buAutoNum type="alphaLcPeriod"/>
            </a:pPr>
            <a:r>
              <a:rPr lang="en-US" sz="3000" dirty="0">
                <a:latin typeface="Times New Roman" panose="02020603050405020304" pitchFamily="18" charset="0"/>
                <a:cs typeface="Times New Roman" panose="02020603050405020304" pitchFamily="18" charset="0"/>
              </a:rPr>
              <a:t>Jerusalem, the ideal – her future exaltation--"on time's horizon." (2:1-4).</a:t>
            </a:r>
          </a:p>
          <a:p>
            <a:pPr marL="1943100" lvl="3" indent="-571500" algn="l">
              <a:buFont typeface="+mj-lt"/>
              <a:buAutoNum type="alphaLcPeriod"/>
            </a:pPr>
            <a:r>
              <a:rPr lang="en-US" sz="3000" dirty="0">
                <a:latin typeface="Times New Roman" panose="02020603050405020304" pitchFamily="18" charset="0"/>
                <a:cs typeface="Times New Roman" panose="02020603050405020304" pitchFamily="18" charset="0"/>
              </a:rPr>
              <a:t>Jerusalem, the real – her present idolatry, "today." (2:5-4:1).</a:t>
            </a:r>
          </a:p>
          <a:p>
            <a:pPr marL="2400300" lvl="4" indent="-571500" algn="l">
              <a:buFont typeface="+mj-lt"/>
              <a:buAutoNum type="romanLcPeriod"/>
            </a:pPr>
            <a:r>
              <a:rPr lang="en-US" sz="3000" dirty="0">
                <a:latin typeface="Times New Roman" panose="02020603050405020304" pitchFamily="18" charset="0"/>
                <a:cs typeface="Times New Roman" panose="02020603050405020304" pitchFamily="18" charset="0"/>
              </a:rPr>
              <a:t>Wealth and its corruptions, (2:5-11).</a:t>
            </a:r>
          </a:p>
          <a:p>
            <a:pPr marL="2400300" lvl="4" indent="-571500" algn="l">
              <a:buFont typeface="+mj-lt"/>
              <a:buAutoNum type="romanLcPeriod"/>
            </a:pPr>
            <a:r>
              <a:rPr lang="en-US" sz="3000" dirty="0">
                <a:latin typeface="Times New Roman" panose="02020603050405020304" pitchFamily="18" charset="0"/>
                <a:cs typeface="Times New Roman" panose="02020603050405020304" pitchFamily="18" charset="0"/>
              </a:rPr>
              <a:t>Pride and idols – these must go, (2:12-22).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ipe(left)">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wipe(left)">
                                      <p:cBhvr>
                                        <p:cTn id="6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F3AA21-F6F9-AED7-3A54-FF90F55AFF4B}"/>
              </a:ext>
            </a:extLst>
          </p:cNvPr>
          <p:cNvSpPr>
            <a:spLocks noGrp="1"/>
          </p:cNvSpPr>
          <p:nvPr>
            <p:ph type="title"/>
          </p:nvPr>
        </p:nvSpPr>
        <p:spPr>
          <a:xfrm>
            <a:off x="1270000" y="152400"/>
            <a:ext cx="10464800" cy="965200"/>
          </a:xfrm>
        </p:spPr>
        <p:txBody>
          <a:bodyPr/>
          <a:lstStyle/>
          <a:p>
            <a:r>
              <a:rPr lang="en-US" sz="6000" b="1" dirty="0">
                <a:solidFill>
                  <a:srgbClr val="C00000"/>
                </a:solidFill>
                <a:latin typeface="Times New Roman" panose="02020603050405020304" pitchFamily="18" charset="0"/>
                <a:cs typeface="Times New Roman" panose="02020603050405020304" pitchFamily="18" charset="0"/>
              </a:rPr>
              <a:t>Questions</a:t>
            </a:r>
          </a:p>
        </p:txBody>
      </p:sp>
      <p:sp>
        <p:nvSpPr>
          <p:cNvPr id="5" name="TextBox 4">
            <a:extLst>
              <a:ext uri="{FF2B5EF4-FFF2-40B4-BE49-F238E27FC236}">
                <a16:creationId xmlns:a16="http://schemas.microsoft.com/office/drawing/2014/main" id="{B23C4750-F484-31C9-3E50-DD281610E522}"/>
              </a:ext>
            </a:extLst>
          </p:cNvPr>
          <p:cNvSpPr txBox="1"/>
          <p:nvPr/>
        </p:nvSpPr>
        <p:spPr>
          <a:xfrm>
            <a:off x="177800" y="1447800"/>
            <a:ext cx="12827000" cy="8925520"/>
          </a:xfrm>
          <a:prstGeom prst="rect">
            <a:avLst/>
          </a:prstGeom>
          <a:noFill/>
        </p:spPr>
        <p:txBody>
          <a:bodyPr wrap="square" rtlCol="0">
            <a:spAutoFit/>
          </a:bodyPr>
          <a:lstStyle/>
          <a:p>
            <a:pPr lvl="0" algn="l"/>
            <a:r>
              <a:rPr lang="en-US" sz="2800" dirty="0">
                <a:latin typeface="Times New Roman" panose="02020603050405020304" pitchFamily="18" charset="0"/>
                <a:cs typeface="Times New Roman" panose="02020603050405020304" pitchFamily="18" charset="0"/>
              </a:rPr>
              <a:t>1. </a:t>
            </a:r>
            <a:r>
              <a:rPr lang="en-US" sz="3000" dirty="0">
                <a:latin typeface="Times New Roman" panose="02020603050405020304" pitchFamily="18" charset="0"/>
                <a:cs typeface="Times New Roman" panose="02020603050405020304" pitchFamily="18" charset="0"/>
              </a:rPr>
              <a:t>Look in a Bible Dictionary or Bible </a:t>
            </a:r>
            <a:r>
              <a:rPr lang="en-US" sz="3000" dirty="0" err="1">
                <a:latin typeface="Times New Roman" panose="02020603050405020304" pitchFamily="18" charset="0"/>
                <a:cs typeface="Times New Roman" panose="02020603050405020304" pitchFamily="18" charset="0"/>
              </a:rPr>
              <a:t>Encylopedia</a:t>
            </a:r>
            <a:r>
              <a:rPr lang="en-US" sz="3000" dirty="0">
                <a:latin typeface="Times New Roman" panose="02020603050405020304" pitchFamily="18" charset="0"/>
                <a:cs typeface="Times New Roman" panose="02020603050405020304" pitchFamily="18" charset="0"/>
              </a:rPr>
              <a:t> and list three things we know about the prophet Isaiah. _____________________________________________ _________________________________________________________________  </a:t>
            </a:r>
          </a:p>
          <a:p>
            <a:pPr algn="l"/>
            <a:endParaRPr lang="en-US" sz="4400" dirty="0">
              <a:latin typeface="Times New Roman" panose="02020603050405020304" pitchFamily="18" charset="0"/>
              <a:cs typeface="Times New Roman" panose="02020603050405020304" pitchFamily="18" charset="0"/>
            </a:endParaRPr>
          </a:p>
          <a:p>
            <a:pPr lvl="0" algn="l"/>
            <a:r>
              <a:rPr lang="en-US" sz="3000" dirty="0">
                <a:latin typeface="Times New Roman" panose="02020603050405020304" pitchFamily="18" charset="0"/>
                <a:cs typeface="Times New Roman" panose="02020603050405020304" pitchFamily="18" charset="0"/>
              </a:rPr>
              <a:t>2. How is Isaiah described in the first verse of the book? ___________________ </a:t>
            </a:r>
          </a:p>
          <a:p>
            <a:pPr algn="l"/>
            <a:endParaRPr lang="en-US" sz="4400" dirty="0">
              <a:latin typeface="Times New Roman" panose="02020603050405020304" pitchFamily="18" charset="0"/>
              <a:cs typeface="Times New Roman" panose="02020603050405020304" pitchFamily="18" charset="0"/>
            </a:endParaRPr>
          </a:p>
          <a:p>
            <a:pPr lvl="0" algn="l"/>
            <a:r>
              <a:rPr lang="en-US" sz="3000" dirty="0">
                <a:latin typeface="Times New Roman" panose="02020603050405020304" pitchFamily="18" charset="0"/>
                <a:cs typeface="Times New Roman" panose="02020603050405020304" pitchFamily="18" charset="0"/>
              </a:rPr>
              <a:t>3. How many times is the name of Isaiah mentioned in the Bible? ____________ </a:t>
            </a:r>
          </a:p>
          <a:p>
            <a:pPr algn="l"/>
            <a:endParaRPr lang="en-US" sz="4400" dirty="0">
              <a:latin typeface="Times New Roman" panose="02020603050405020304" pitchFamily="18" charset="0"/>
              <a:cs typeface="Times New Roman" panose="02020603050405020304" pitchFamily="18" charset="0"/>
            </a:endParaRPr>
          </a:p>
          <a:p>
            <a:pPr lvl="0" algn="l"/>
            <a:r>
              <a:rPr lang="en-US" sz="3000" dirty="0">
                <a:latin typeface="Times New Roman" panose="02020603050405020304" pitchFamily="18" charset="0"/>
                <a:cs typeface="Times New Roman" panose="02020603050405020304" pitchFamily="18" charset="0"/>
              </a:rPr>
              <a:t>4. Give three places in the New Testament where the book of Isaiah is quoted? __  _________________________________________________________________ </a:t>
            </a:r>
          </a:p>
          <a:p>
            <a:pPr algn="l"/>
            <a:endParaRPr lang="en-US" sz="4400" dirty="0">
              <a:latin typeface="Times New Roman" panose="02020603050405020304" pitchFamily="18" charset="0"/>
              <a:cs typeface="Times New Roman" panose="02020603050405020304" pitchFamily="18" charset="0"/>
            </a:endParaRPr>
          </a:p>
          <a:p>
            <a:pPr lvl="0" algn="l"/>
            <a:r>
              <a:rPr lang="en-US" sz="3000" dirty="0">
                <a:latin typeface="Times New Roman" panose="02020603050405020304" pitchFamily="18" charset="0"/>
                <a:cs typeface="Times New Roman" panose="02020603050405020304" pitchFamily="18" charset="0"/>
              </a:rPr>
              <a:t>5. What is the approximate date for the writing of Isaiah? ___________________ </a:t>
            </a:r>
          </a:p>
          <a:p>
            <a:pPr algn="l"/>
            <a:endParaRPr lang="en-US" sz="4400" dirty="0">
              <a:latin typeface="Times New Roman" panose="02020603050405020304" pitchFamily="18" charset="0"/>
              <a:cs typeface="Times New Roman" panose="02020603050405020304" pitchFamily="18" charset="0"/>
            </a:endParaRPr>
          </a:p>
          <a:p>
            <a:pPr lvl="0" algn="l"/>
            <a:r>
              <a:rPr lang="en-US" sz="3000" dirty="0">
                <a:latin typeface="Times New Roman" panose="02020603050405020304" pitchFamily="18" charset="0"/>
                <a:cs typeface="Times New Roman" panose="02020603050405020304" pitchFamily="18" charset="0"/>
              </a:rPr>
              <a:t>6. In the days of what kings of Judah was Isaiah a prophet? _________________ _________________________________________________________________</a:t>
            </a:r>
          </a:p>
          <a:p>
            <a:pPr algn="l"/>
            <a:r>
              <a:rPr lang="en-US" sz="3000" dirty="0">
                <a:latin typeface="Times New Roman" panose="02020603050405020304" pitchFamily="18" charset="0"/>
                <a:cs typeface="Times New Roman" panose="02020603050405020304" pitchFamily="18" charset="0"/>
              </a:rPr>
              <a:t> </a:t>
            </a:r>
          </a:p>
          <a:p>
            <a:pPr algn="l"/>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44967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F3AA21-F6F9-AED7-3A54-FF90F55AFF4B}"/>
              </a:ext>
            </a:extLst>
          </p:cNvPr>
          <p:cNvSpPr>
            <a:spLocks noGrp="1"/>
          </p:cNvSpPr>
          <p:nvPr>
            <p:ph type="title"/>
          </p:nvPr>
        </p:nvSpPr>
        <p:spPr>
          <a:xfrm>
            <a:off x="1270000" y="152400"/>
            <a:ext cx="10464800" cy="965200"/>
          </a:xfrm>
        </p:spPr>
        <p:txBody>
          <a:bodyPr/>
          <a:lstStyle/>
          <a:p>
            <a:r>
              <a:rPr lang="en-US" sz="6000" b="1" dirty="0">
                <a:solidFill>
                  <a:srgbClr val="C00000"/>
                </a:solidFill>
                <a:latin typeface="Times New Roman" panose="02020603050405020304" pitchFamily="18" charset="0"/>
                <a:cs typeface="Times New Roman" panose="02020603050405020304" pitchFamily="18" charset="0"/>
              </a:rPr>
              <a:t>Questions</a:t>
            </a:r>
          </a:p>
        </p:txBody>
      </p:sp>
      <p:sp>
        <p:nvSpPr>
          <p:cNvPr id="5" name="TextBox 4">
            <a:extLst>
              <a:ext uri="{FF2B5EF4-FFF2-40B4-BE49-F238E27FC236}">
                <a16:creationId xmlns:a16="http://schemas.microsoft.com/office/drawing/2014/main" id="{B23C4750-F484-31C9-3E50-DD281610E522}"/>
              </a:ext>
            </a:extLst>
          </p:cNvPr>
          <p:cNvSpPr txBox="1"/>
          <p:nvPr/>
        </p:nvSpPr>
        <p:spPr>
          <a:xfrm>
            <a:off x="177800" y="1210568"/>
            <a:ext cx="12827000" cy="8402300"/>
          </a:xfrm>
          <a:prstGeom prst="rect">
            <a:avLst/>
          </a:prstGeom>
          <a:noFill/>
        </p:spPr>
        <p:txBody>
          <a:bodyPr wrap="square" rtlCol="0">
            <a:spAutoFit/>
          </a:bodyPr>
          <a:lstStyle/>
          <a:p>
            <a:pPr lvl="0" algn="l"/>
            <a:r>
              <a:rPr lang="en-US" sz="3000" dirty="0">
                <a:latin typeface="Times New Roman" panose="02020603050405020304" pitchFamily="18" charset="0"/>
                <a:cs typeface="Times New Roman" panose="02020603050405020304" pitchFamily="18" charset="0"/>
              </a:rPr>
              <a:t>7. List three phrases used by the prophet in the first chapter to describe the evil present in the nation of Judah? ________________________________________  _________________________________________________________________ _________________________________________________________________ </a:t>
            </a:r>
          </a:p>
          <a:p>
            <a:pPr algn="l"/>
            <a:r>
              <a:rPr lang="en-US" sz="3000" dirty="0">
                <a:latin typeface="Times New Roman" panose="02020603050405020304" pitchFamily="18" charset="0"/>
                <a:cs typeface="Times New Roman" panose="02020603050405020304" pitchFamily="18" charset="0"/>
              </a:rPr>
              <a:t> </a:t>
            </a:r>
          </a:p>
          <a:p>
            <a:pPr lvl="0" algn="l"/>
            <a:r>
              <a:rPr lang="en-US" sz="3000" dirty="0">
                <a:latin typeface="Times New Roman" panose="02020603050405020304" pitchFamily="18" charset="0"/>
                <a:cs typeface="Times New Roman" panose="02020603050405020304" pitchFamily="18" charset="0"/>
              </a:rPr>
              <a:t>8. To what destroyed cities does Isaiah liken the evil of Judah? ______________ </a:t>
            </a:r>
          </a:p>
          <a:p>
            <a:pPr algn="l"/>
            <a:r>
              <a:rPr lang="en-US" sz="3000" dirty="0">
                <a:latin typeface="Times New Roman" panose="02020603050405020304" pitchFamily="18" charset="0"/>
                <a:cs typeface="Times New Roman" panose="02020603050405020304" pitchFamily="18" charset="0"/>
              </a:rPr>
              <a:t> </a:t>
            </a:r>
          </a:p>
          <a:p>
            <a:pPr lvl="0" algn="l"/>
            <a:r>
              <a:rPr lang="en-US" sz="3000" dirty="0">
                <a:latin typeface="Times New Roman" panose="02020603050405020304" pitchFamily="18" charset="0"/>
                <a:cs typeface="Times New Roman" panose="02020603050405020304" pitchFamily="18" charset="0"/>
              </a:rPr>
              <a:t>9. What does the prophet tell them to do in order to make an acceptable change?  _________________________________________________________________  _________________________________________________________________ </a:t>
            </a:r>
          </a:p>
          <a:p>
            <a:pPr algn="l"/>
            <a:r>
              <a:rPr lang="en-US" sz="3000" dirty="0">
                <a:latin typeface="Times New Roman" panose="02020603050405020304" pitchFamily="18" charset="0"/>
                <a:cs typeface="Times New Roman" panose="02020603050405020304" pitchFamily="18" charset="0"/>
              </a:rPr>
              <a:t> </a:t>
            </a:r>
          </a:p>
          <a:p>
            <a:pPr lvl="0" algn="l"/>
            <a:r>
              <a:rPr lang="en-US" sz="3000" dirty="0">
                <a:latin typeface="Times New Roman" panose="02020603050405020304" pitchFamily="18" charset="0"/>
                <a:cs typeface="Times New Roman" panose="02020603050405020304" pitchFamily="18" charset="0"/>
              </a:rPr>
              <a:t>10. Describe the difference between the charges of sin seen in chapter 1 and the hope seen in chapter 2.  ______________________________________________ </a:t>
            </a:r>
          </a:p>
          <a:p>
            <a:pPr algn="l"/>
            <a:r>
              <a:rPr lang="en-US" sz="3000" dirty="0">
                <a:latin typeface="Times New Roman" panose="02020603050405020304" pitchFamily="18" charset="0"/>
                <a:cs typeface="Times New Roman" panose="02020603050405020304" pitchFamily="18" charset="0"/>
              </a:rPr>
              <a:t> </a:t>
            </a:r>
          </a:p>
          <a:p>
            <a:pPr algn="l"/>
            <a:r>
              <a:rPr lang="en-US" sz="3000" b="1" u="sng" dirty="0">
                <a:latin typeface="Times New Roman" panose="02020603050405020304" pitchFamily="18" charset="0"/>
                <a:cs typeface="Times New Roman" panose="02020603050405020304" pitchFamily="18" charset="0"/>
              </a:rPr>
              <a:t>Thought Question</a:t>
            </a:r>
            <a:r>
              <a:rPr lang="en-US" sz="3000" b="1" dirty="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a:p>
            <a:pPr algn="l"/>
            <a:r>
              <a:rPr lang="en-US" sz="3000" dirty="0">
                <a:latin typeface="Times New Roman" panose="02020603050405020304" pitchFamily="18" charset="0"/>
                <a:cs typeface="Times New Roman" panose="02020603050405020304" pitchFamily="18" charset="0"/>
              </a:rPr>
              <a:t>Why is meant by “it shall come to pass in the latter days that the mountain of the Lord’s house shall be established on the top of the mountains?” When was it fulfilled?</a:t>
            </a:r>
          </a:p>
        </p:txBody>
      </p:sp>
    </p:spTree>
    <p:extLst>
      <p:ext uri="{BB962C8B-B14F-4D97-AF65-F5344CB8AC3E}">
        <p14:creationId xmlns:p14="http://schemas.microsoft.com/office/powerpoint/2010/main" val="1034297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Subtitle">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 Top">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 Top">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1342</TotalTime>
  <Pages>0</Pages>
  <Words>609</Words>
  <Characters>0</Characters>
  <Application>Microsoft Macintosh PowerPoint</Application>
  <PresentationFormat>Custom</PresentationFormat>
  <Lines>0</Lines>
  <Paragraphs>68</Paragraphs>
  <Slides>10</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Papyrus</vt:lpstr>
      <vt:lpstr>ヒラギノ角ゴ ProN W3</vt:lpstr>
      <vt:lpstr>Arial</vt:lpstr>
      <vt:lpstr>Calibri</vt:lpstr>
      <vt:lpstr>Times New Roman Bold</vt:lpstr>
      <vt:lpstr>ヒラギノ明朝 ProN W6</vt:lpstr>
      <vt:lpstr>Times New Roman Bold Italic</vt:lpstr>
      <vt:lpstr>Times New Roman</vt:lpstr>
      <vt:lpstr>Times New Roman Italic</vt:lpstr>
      <vt:lpstr>Title &amp; Subtitle</vt:lpstr>
      <vt:lpstr>Title - Top</vt:lpstr>
      <vt:lpstr>PowerPoint Presentation</vt:lpstr>
      <vt:lpstr>PowerPoint Presentation</vt:lpstr>
      <vt:lpstr>PowerPoint Presentation</vt:lpstr>
      <vt:lpstr>Isaiah</vt:lpstr>
      <vt:lpstr>Historical Outline of Book of Isaiah</vt:lpstr>
      <vt:lpstr>Phrases of Note in Isaiah</vt:lpstr>
      <vt:lpstr>Isaiah</vt:lpstr>
      <vt:lpstr>Questions</vt:lpstr>
      <vt:lpstr>Questions</vt:lpstr>
      <vt:lpstr>ISAIAH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of GALATIANS</dc:title>
  <dc:creator>Harry</dc:creator>
  <cp:lastModifiedBy>Harry Osborne</cp:lastModifiedBy>
  <cp:revision>8</cp:revision>
  <dcterms:modified xsi:type="dcterms:W3CDTF">2022-06-01T23:20:25Z</dcterms:modified>
</cp:coreProperties>
</file>