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74" r:id="rId5"/>
    <p:sldId id="275" r:id="rId6"/>
    <p:sldId id="272" r:id="rId7"/>
    <p:sldId id="276" r:id="rId8"/>
    <p:sldId id="268" r:id="rId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>
      <p:cViewPr varScale="1">
        <p:scale>
          <a:sx n="71" d="100"/>
          <a:sy n="71" d="100"/>
        </p:scale>
        <p:origin x="184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240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 – 6:13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indent="-344488" algn="l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Discourses and Prophecies centering in Jerusalem and Judaea,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1-12).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Judah's social sins,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1-5).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Introduction – "The Great Arraignment,"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1).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Three distinct pictures of Zion,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2-4).</a:t>
            </a:r>
          </a:p>
          <a:p>
            <a:pPr marL="971550" marR="0" lvl="0" indent="-3302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Jerusalem, the ideal – her future exaltation--"on time's horizon."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(2:1-4).</a:t>
            </a:r>
          </a:p>
          <a:p>
            <a:pPr marL="971550" marR="0" lvl="0" indent="-3302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Jerusalem, the real – her present idolatry, "today."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(2:5-4:1).</a:t>
            </a:r>
          </a:p>
          <a:p>
            <a:pPr marL="1206500" marR="0" lvl="1" indent="-282575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Wealth and its corruptions,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(2:5-11).</a:t>
            </a:r>
          </a:p>
          <a:p>
            <a:pPr marL="1206500" marR="0" lvl="1" indent="-282575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Pride and idols – these must go,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(2:12-22).</a:t>
            </a:r>
          </a:p>
          <a:p>
            <a:pPr marL="1206500" marR="0" lvl="1" indent="-282575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Ruling classes denounced,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(3:1-12).</a:t>
            </a:r>
          </a:p>
          <a:p>
            <a:pPr marL="1206500" marR="0" lvl="1" indent="-282575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Jehovah's judgment against them,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(3:13-15).</a:t>
            </a:r>
          </a:p>
          <a:p>
            <a:pPr marL="1206500" marR="0" lvl="1" indent="-282575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Wanton women rebuked for their wickedness,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(3:16- 4:1).</a:t>
            </a:r>
          </a:p>
          <a:p>
            <a:pPr marL="971550" marR="0" lvl="0" indent="-3302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Jerusalem the redeemed – her eventual purification through travail and judgment,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(4:2-6).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great but holy. (The prophet returns to the idea of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2:1-4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Delitzsch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indent="-344488" algn="l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Discourses and Prophecies centering in Jerusalem and Judaea,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1-12).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Judah's social sins,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1-5).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Introduction – "The Great Arraignment,"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1).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Three distinct pictures of Zion,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2-4).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Destruction, the punishment of corruption – Judah's national sins,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5).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Parable of Jehovah's vineyard,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1-7).</a:t>
            </a:r>
          </a:p>
          <a:p>
            <a:pPr marL="742950" marR="0" lvl="1" indent="-28575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series of six woes pronounced against: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Insatiable greed,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8-10).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Dissipation and carnal carousing,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11-17).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Contempt and defiance against Jehovah,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18-19).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Confusion of moral distinctions,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20).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Political self-conceit,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21).</a:t>
            </a:r>
          </a:p>
          <a:p>
            <a:pPr marL="1143000" marR="0" lvl="2" indent="-228600" algn="l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Violence – strong, yet weak,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22-23).</a:t>
            </a:r>
          </a:p>
          <a:p>
            <a:pPr marL="752475" marR="0" lvl="0" indent="-282575" algn="l">
              <a:spcBef>
                <a:spcPts val="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threat of judgment by nations from afar,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24-30).</a:t>
            </a:r>
          </a:p>
        </p:txBody>
      </p:sp>
    </p:spTree>
    <p:extLst>
      <p:ext uri="{BB962C8B-B14F-4D97-AF65-F5344CB8AC3E}">
        <p14:creationId xmlns:p14="http://schemas.microsoft.com/office/powerpoint/2010/main" val="91871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marR="0" indent="-344488" algn="l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Discourses and Prophecies centering in Jerusalem and Judaea,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1-12).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Judah's social sins,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1-5).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alphaUcPeriod" startAt="2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Prophet's inaugural vision and commission (ca. 740),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(Ch. 6).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vision – Jehovah's majesty and the prophet's woe,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1-4).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call – the prophet's sanctification,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5-8).</a:t>
            </a:r>
          </a:p>
          <a:p>
            <a:pPr marL="641350" marR="0" lvl="0" indent="-3286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commission and message,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9-13).</a:t>
            </a:r>
          </a:p>
        </p:txBody>
      </p:sp>
    </p:spTree>
    <p:extLst>
      <p:ext uri="{BB962C8B-B14F-4D97-AF65-F5344CB8AC3E}">
        <p14:creationId xmlns:p14="http://schemas.microsoft.com/office/powerpoint/2010/main" val="3698649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698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dramatic change in leadership would take place as described in 3:1-12?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divine principle is described in 3:10-11? Is the same true today? Where in the New Testament do we read of this principle?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sins of “the daughters of Zion” as well as their punishment (3:16-4:1).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“the Branch of the Lord” (4:2), and where else in Isaiah do we read of it?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the figure of the vineyard represent?</a:t>
            </a: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813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“wild grapes” did the vineyard bear as represented by six woes (5:8-23)?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God judge His people for their conduct discussed in chapter 5?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Describe Isaiah’s call to the prophetic office.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would Isaiah continue preaching though the majority would not hear?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 Question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in the New Testament is Isaiah 6:9-10 quoted? In each of these contexts, what is the common problem? Is God’s word intended to be understood?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381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240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7:1-9:7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Pages>0</Pages>
  <Words>608</Words>
  <Characters>0</Characters>
  <Application>Microsoft Macintosh PowerPoint</Application>
  <PresentationFormat>Custom</PresentationFormat>
  <Lines>0</Lines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</vt:lpstr>
      <vt:lpstr>Isaiah</vt:lpstr>
      <vt:lpstr>Isaiah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Jeremiah Cox</cp:lastModifiedBy>
  <cp:revision>10</cp:revision>
  <dcterms:modified xsi:type="dcterms:W3CDTF">2022-06-05T12:10:04Z</dcterms:modified>
</cp:coreProperties>
</file>