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2" r:id="rId5"/>
    <p:sldId id="274" r:id="rId6"/>
    <p:sldId id="268" r:id="rId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28:1 – 29:24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prophetic discourses concerning the relation of Judah with Egypt and Assyria, closing with a prophecy against Edom and a promise of Israel’s ransom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28-35).</a:t>
            </a:r>
          </a:p>
          <a:p>
            <a:pPr marL="857250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series of six woes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US" sz="3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28-33).</a:t>
            </a:r>
          </a:p>
          <a:p>
            <a:pPr marL="1322388" marR="0" lvl="0" indent="-4111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drunken, scoffing politicians of Samaria and Judah,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28).</a:t>
            </a:r>
          </a:p>
          <a:p>
            <a:pPr marL="1662113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 to the proud drunkards of Ephraim,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1-6).</a:t>
            </a:r>
          </a:p>
          <a:p>
            <a:pPr marL="1662113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 to the scoffing politicians of Jerusalem,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7-22).</a:t>
            </a:r>
          </a:p>
          <a:p>
            <a:pPr marL="2001838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Rebuked, but not impressed – a drunken leer,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7-10)</a:t>
            </a:r>
          </a:p>
          <a:p>
            <a:pPr marL="2001838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prophet's reply: Assyria, of unknown speech,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11-13).</a:t>
            </a:r>
          </a:p>
          <a:p>
            <a:pPr marL="2001838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Addresses rulers of Jerusalem, their covenant is to fail,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14-22).</a:t>
            </a:r>
          </a:p>
          <a:p>
            <a:pPr marL="1855788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parable of comfort: Jehovah's providential dealings with His people – His judgment has a purpose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23-29).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formalists in religion,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(29:1-14).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those who hide their plans from God,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(29:15-24).</a:t>
            </a:r>
            <a:r>
              <a:rPr lang="en-US" sz="3000" b="1" dirty="0"/>
              <a:t> </a:t>
            </a:r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Woe to the ____________ of ____________, to the _________________ of ____________, whose glorious ___________ is a ___________ ___________.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purpose of phrases from Isaiah 28:1 being repeated in Isaiah 28:3-4?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“day” is meant by the term “in that day” of Isaiah 28:5?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sins are specified in Isaiah 28:7-8 as a reason for God’s judgment against the nation?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 will he ______________ knowledge? And whom will he __________ to _____________________ the _________________? Those just ____________ from milk? Those just ____________ from the breasts? For ________________ must be upon _____________, _____________ upon ____________, line upon ________, line upon __________, here a ____________, there a ___________.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 startAt="6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 than listening to God and His prophet about the coming judgment against the nation, to what was Israel listening for comfort?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the stone laid in Zion (Isaiah 28:16)?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city is warned in Isaiah 29 of its coming judgment?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context of Isaiah 29:13-16 and its uses in the New Testament, of what is the Lord warning His people?</a:t>
            </a:r>
          </a:p>
          <a:p>
            <a:pPr algn="l"/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 Question: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a Bible Dictionary, Bible Encyclopedia or other resource to help you understand the agricultural practices referenced in Isaiah 28:23-29. What is the point being made by this illustration?</a:t>
            </a:r>
          </a:p>
        </p:txBody>
      </p:sp>
    </p:spTree>
    <p:extLst>
      <p:ext uri="{BB962C8B-B14F-4D97-AF65-F5344CB8AC3E}">
        <p14:creationId xmlns:p14="http://schemas.microsoft.com/office/powerpoint/2010/main" val="27874814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30:1-32:20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Pages>0</Pages>
  <Words>422</Words>
  <Characters>0</Characters>
  <Application>Microsoft Macintosh PowerPoint</Application>
  <PresentationFormat>Custom</PresentationFormat>
  <Lines>0</Lines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27</cp:revision>
  <dcterms:modified xsi:type="dcterms:W3CDTF">2022-07-13T17:46:26Z</dcterms:modified>
</cp:coreProperties>
</file>