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75" r:id="rId5"/>
    <p:sldId id="272" r:id="rId6"/>
    <p:sldId id="268" r:id="rId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71" d="100"/>
          <a:sy n="71" d="100"/>
        </p:scale>
        <p:origin x="184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30:1 – 32:20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prophetic discourses concerning the relation of Judah with Egypt and Assyria, closing with a prophecy against Edom and a promise of Israel’s ransom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28-35).</a:t>
            </a:r>
          </a:p>
          <a:p>
            <a:pPr marL="857250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series of six woes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US" sz="3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28-33).</a:t>
            </a:r>
          </a:p>
          <a:p>
            <a:pPr marL="1322388" marR="0" lvl="0" indent="-41116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drunken, scoffing politicians of Samaria and Judah,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28).</a:t>
            </a:r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formalists in religion,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(29:1-14).</a:t>
            </a:r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those who hide their plans from God,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(29:15-24).</a:t>
            </a:r>
            <a:endParaRPr lang="en-US" sz="3100" b="1" dirty="0"/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pro-Egypt party,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30).</a:t>
            </a:r>
          </a:p>
          <a:p>
            <a:pPr marL="1787525" marR="0" lvl="0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Denunciation of the alliance with Egypt; it is doomed to fail,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1-17).</a:t>
            </a:r>
          </a:p>
          <a:p>
            <a:pPr marL="1787525" marR="0" lvl="0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brilliant picture of the Messianic age,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18-26).</a:t>
            </a:r>
          </a:p>
          <a:p>
            <a:pPr marL="1787525" marR="0" lvl="0" indent="-3746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Jehovah's vengeance upon the Assyrians,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27-33).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series of prophetic discourses concerning the relation of Judah with Egypt and Assyria, closing with a prophecy against Edom and a promise of Israel’s ransom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28-35).</a:t>
            </a:r>
          </a:p>
          <a:p>
            <a:pPr marL="857250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series of six woes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en-US" sz="3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28-33).</a:t>
            </a:r>
          </a:p>
          <a:p>
            <a:pPr marL="1322388" marR="0" lvl="0" indent="-41116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drunken, scoffing politicians of Samaria and Judah,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28).</a:t>
            </a:r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formalists in religion,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(29:1-14).</a:t>
            </a:r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those who hide their plans from God,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(29:15-24).</a:t>
            </a:r>
            <a:endParaRPr lang="en-US" sz="3100" b="1" dirty="0"/>
          </a:p>
          <a:p>
            <a:pPr marL="1425575" marR="0" lvl="0" indent="-5143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the pro-Egypt party,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30).</a:t>
            </a:r>
          </a:p>
          <a:p>
            <a:pPr marL="1430338" marR="0" lvl="0" indent="-50165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 to those who trust in horses and chariots,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31-32).</a:t>
            </a:r>
          </a:p>
          <a:p>
            <a:pPr marL="1787525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folly of relying upon Egypt or Assyria. Jehovah, not Egypt or Assyria, is to determine Jerusalem's destiny,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31).</a:t>
            </a:r>
          </a:p>
          <a:p>
            <a:pPr marL="1787525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era for Judah: sifted and purified. Reign of the righteous king,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(32:1-8).</a:t>
            </a:r>
          </a:p>
          <a:p>
            <a:pPr marL="1787525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at present, sin. Rebuke of the women,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(32:9-15).</a:t>
            </a:r>
          </a:p>
          <a:p>
            <a:pPr marL="1787525" marR="0" lvl="0" indent="-357188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in the distant future – Messianic,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(32:16-20).</a:t>
            </a:r>
            <a:r>
              <a:rPr lang="en-US" sz="3100" b="1" dirty="0"/>
              <a:t> </a:t>
            </a:r>
            <a:endParaRPr lang="en-US" sz="3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1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“__________ to the __________ __________,” says the __________, “Who take __________ but not of _____, and who __________ __________, but not of _____ __________, that they may add __________ to __________” (30:1)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whom did the people of God put their trust?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Egypt called?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(30:7)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 did God intend to save His people? What was their reaction?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(30:15-16)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condition for receiving blessings from God?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(30:18)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nation is being judged by God in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30:27-33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 what led Judah to put their trust in Egypt at the threat of Assyria with how Assyria was defeated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king is considered in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32:1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transformation is described concerning the subjects of this king?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(32:1-8)</a:t>
            </a:r>
          </a:p>
          <a:p>
            <a:pPr algn="l"/>
            <a:r>
              <a:rPr lang="en-US" sz="3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 Question: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30:8-11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 a sad case of rebellion in the people of God who prefer “smooth things” and “deceits” over “right things” from God. Is there a New Testament parallel? What does it mean to “endure sound doctrine?”</a:t>
            </a: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33:1-35:10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Pages>0</Pages>
  <Words>541</Words>
  <Characters>0</Characters>
  <Application>Microsoft Macintosh PowerPoint</Application>
  <PresentationFormat>Custom</PresentationFormat>
  <Lines>0</Lines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</vt:lpstr>
      <vt:lpstr>Isaiah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Jeremiah Cox</cp:lastModifiedBy>
  <cp:revision>30</cp:revision>
  <dcterms:modified xsi:type="dcterms:W3CDTF">2022-07-15T19:03:23Z</dcterms:modified>
</cp:coreProperties>
</file>