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9480" autoAdjust="0"/>
  </p:normalViewPr>
  <p:slideViewPr>
    <p:cSldViewPr snapToGrid="0" snapToObjects="1">
      <p:cViewPr varScale="1">
        <p:scale>
          <a:sx n="108" d="100"/>
          <a:sy n="108" d="100"/>
        </p:scale>
        <p:origin x="464"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3887CDC-7808-0249-A548-9EBD191DE8DF}" type="datetimeFigureOut">
              <a:rPr lang="en-US" smtClean="0"/>
              <a:t>8/14/22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E6EB6-7F1F-6449-B0A9-F2D7C96C5585}" type="slidenum">
              <a:rPr lang="en-US" smtClean="0"/>
              <a:t>‹#›</a:t>
            </a:fld>
            <a:endParaRPr lang="en-US"/>
          </a:p>
        </p:txBody>
      </p:sp>
    </p:spTree>
    <p:extLst>
      <p:ext uri="{BB962C8B-B14F-4D97-AF65-F5344CB8AC3E}">
        <p14:creationId xmlns:p14="http://schemas.microsoft.com/office/powerpoint/2010/main" val="521838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887CDC-7808-0249-A548-9EBD191DE8DF}" type="datetimeFigureOut">
              <a:rPr lang="en-US" smtClean="0"/>
              <a:t>8/14/22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E6EB6-7F1F-6449-B0A9-F2D7C96C5585}" type="slidenum">
              <a:rPr lang="en-US" smtClean="0"/>
              <a:t>‹#›</a:t>
            </a:fld>
            <a:endParaRPr lang="en-US"/>
          </a:p>
        </p:txBody>
      </p:sp>
    </p:spTree>
    <p:extLst>
      <p:ext uri="{BB962C8B-B14F-4D97-AF65-F5344CB8AC3E}">
        <p14:creationId xmlns:p14="http://schemas.microsoft.com/office/powerpoint/2010/main" val="1671659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887CDC-7808-0249-A548-9EBD191DE8DF}" type="datetimeFigureOut">
              <a:rPr lang="en-US" smtClean="0"/>
              <a:t>8/14/22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E6EB6-7F1F-6449-B0A9-F2D7C96C5585}" type="slidenum">
              <a:rPr lang="en-US" smtClean="0"/>
              <a:t>‹#›</a:t>
            </a:fld>
            <a:endParaRPr lang="en-US"/>
          </a:p>
        </p:txBody>
      </p:sp>
    </p:spTree>
    <p:extLst>
      <p:ext uri="{BB962C8B-B14F-4D97-AF65-F5344CB8AC3E}">
        <p14:creationId xmlns:p14="http://schemas.microsoft.com/office/powerpoint/2010/main" val="1039688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887CDC-7808-0249-A548-9EBD191DE8DF}" type="datetimeFigureOut">
              <a:rPr lang="en-US" smtClean="0"/>
              <a:t>8/14/22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E6EB6-7F1F-6449-B0A9-F2D7C96C5585}" type="slidenum">
              <a:rPr lang="en-US" smtClean="0"/>
              <a:t>‹#›</a:t>
            </a:fld>
            <a:endParaRPr lang="en-US"/>
          </a:p>
        </p:txBody>
      </p:sp>
    </p:spTree>
    <p:extLst>
      <p:ext uri="{BB962C8B-B14F-4D97-AF65-F5344CB8AC3E}">
        <p14:creationId xmlns:p14="http://schemas.microsoft.com/office/powerpoint/2010/main" val="3937510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887CDC-7808-0249-A548-9EBD191DE8DF}" type="datetimeFigureOut">
              <a:rPr lang="en-US" smtClean="0"/>
              <a:t>8/14/22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E6EB6-7F1F-6449-B0A9-F2D7C96C5585}" type="slidenum">
              <a:rPr lang="en-US" smtClean="0"/>
              <a:t>‹#›</a:t>
            </a:fld>
            <a:endParaRPr lang="en-US"/>
          </a:p>
        </p:txBody>
      </p:sp>
    </p:spTree>
    <p:extLst>
      <p:ext uri="{BB962C8B-B14F-4D97-AF65-F5344CB8AC3E}">
        <p14:creationId xmlns:p14="http://schemas.microsoft.com/office/powerpoint/2010/main" val="4259232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887CDC-7808-0249-A548-9EBD191DE8DF}" type="datetimeFigureOut">
              <a:rPr lang="en-US" smtClean="0"/>
              <a:t>8/14/22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9E6EB6-7F1F-6449-B0A9-F2D7C96C5585}" type="slidenum">
              <a:rPr lang="en-US" smtClean="0"/>
              <a:t>‹#›</a:t>
            </a:fld>
            <a:endParaRPr lang="en-US"/>
          </a:p>
        </p:txBody>
      </p:sp>
    </p:spTree>
    <p:extLst>
      <p:ext uri="{BB962C8B-B14F-4D97-AF65-F5344CB8AC3E}">
        <p14:creationId xmlns:p14="http://schemas.microsoft.com/office/powerpoint/2010/main" val="3878212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887CDC-7808-0249-A548-9EBD191DE8DF}" type="datetimeFigureOut">
              <a:rPr lang="en-US" smtClean="0"/>
              <a:t>8/14/22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9E6EB6-7F1F-6449-B0A9-F2D7C96C5585}" type="slidenum">
              <a:rPr lang="en-US" smtClean="0"/>
              <a:t>‹#›</a:t>
            </a:fld>
            <a:endParaRPr lang="en-US"/>
          </a:p>
        </p:txBody>
      </p:sp>
    </p:spTree>
    <p:extLst>
      <p:ext uri="{BB962C8B-B14F-4D97-AF65-F5344CB8AC3E}">
        <p14:creationId xmlns:p14="http://schemas.microsoft.com/office/powerpoint/2010/main" val="1128333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887CDC-7808-0249-A548-9EBD191DE8DF}" type="datetimeFigureOut">
              <a:rPr lang="en-US" smtClean="0"/>
              <a:t>8/14/22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9E6EB6-7F1F-6449-B0A9-F2D7C96C5585}" type="slidenum">
              <a:rPr lang="en-US" smtClean="0"/>
              <a:t>‹#›</a:t>
            </a:fld>
            <a:endParaRPr lang="en-US"/>
          </a:p>
        </p:txBody>
      </p:sp>
    </p:spTree>
    <p:extLst>
      <p:ext uri="{BB962C8B-B14F-4D97-AF65-F5344CB8AC3E}">
        <p14:creationId xmlns:p14="http://schemas.microsoft.com/office/powerpoint/2010/main" val="4193637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887CDC-7808-0249-A548-9EBD191DE8DF}" type="datetimeFigureOut">
              <a:rPr lang="en-US" smtClean="0"/>
              <a:t>8/14/22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9E6EB6-7F1F-6449-B0A9-F2D7C96C5585}" type="slidenum">
              <a:rPr lang="en-US" smtClean="0"/>
              <a:t>‹#›</a:t>
            </a:fld>
            <a:endParaRPr lang="en-US"/>
          </a:p>
        </p:txBody>
      </p:sp>
    </p:spTree>
    <p:extLst>
      <p:ext uri="{BB962C8B-B14F-4D97-AF65-F5344CB8AC3E}">
        <p14:creationId xmlns:p14="http://schemas.microsoft.com/office/powerpoint/2010/main" val="650631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887CDC-7808-0249-A548-9EBD191DE8DF}" type="datetimeFigureOut">
              <a:rPr lang="en-US" smtClean="0"/>
              <a:t>8/14/22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9E6EB6-7F1F-6449-B0A9-F2D7C96C5585}" type="slidenum">
              <a:rPr lang="en-US" smtClean="0"/>
              <a:t>‹#›</a:t>
            </a:fld>
            <a:endParaRPr lang="en-US"/>
          </a:p>
        </p:txBody>
      </p:sp>
    </p:spTree>
    <p:extLst>
      <p:ext uri="{BB962C8B-B14F-4D97-AF65-F5344CB8AC3E}">
        <p14:creationId xmlns:p14="http://schemas.microsoft.com/office/powerpoint/2010/main" val="3578103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887CDC-7808-0249-A548-9EBD191DE8DF}" type="datetimeFigureOut">
              <a:rPr lang="en-US" smtClean="0"/>
              <a:t>8/14/22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9E6EB6-7F1F-6449-B0A9-F2D7C96C5585}" type="slidenum">
              <a:rPr lang="en-US" smtClean="0"/>
              <a:t>‹#›</a:t>
            </a:fld>
            <a:endParaRPr lang="en-US"/>
          </a:p>
        </p:txBody>
      </p:sp>
    </p:spTree>
    <p:extLst>
      <p:ext uri="{BB962C8B-B14F-4D97-AF65-F5344CB8AC3E}">
        <p14:creationId xmlns:p14="http://schemas.microsoft.com/office/powerpoint/2010/main" val="1812830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lumMod val="90000"/>
              </a:schemeClr>
            </a:gs>
            <a:gs pos="100000">
              <a:schemeClr val="bg2">
                <a:lumMod val="50000"/>
              </a:schemeClr>
            </a:gs>
            <a:gs pos="50000">
              <a:schemeClr val="bg2">
                <a:lumMod val="75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887CDC-7808-0249-A548-9EBD191DE8DF}" type="datetimeFigureOut">
              <a:rPr lang="en-US" smtClean="0"/>
              <a:t>8/14/22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9E6EB6-7F1F-6449-B0A9-F2D7C96C5585}" type="slidenum">
              <a:rPr lang="en-US" smtClean="0"/>
              <a:t>‹#›</a:t>
            </a:fld>
            <a:endParaRPr lang="en-US"/>
          </a:p>
        </p:txBody>
      </p:sp>
    </p:spTree>
    <p:extLst>
      <p:ext uri="{BB962C8B-B14F-4D97-AF65-F5344CB8AC3E}">
        <p14:creationId xmlns:p14="http://schemas.microsoft.com/office/powerpoint/2010/main" val="1468700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8575"/>
            <a:ext cx="9144000" cy="3210508"/>
          </a:xfrm>
        </p:spPr>
        <p:txBody>
          <a:bodyPr>
            <a:noAutofit/>
          </a:bodyPr>
          <a:lstStyle/>
          <a:p>
            <a:r>
              <a:rPr lang="en-US" sz="8800" b="1" dirty="0">
                <a:latin typeface="Times New Roman"/>
                <a:cs typeface="Times New Roman"/>
              </a:rPr>
              <a:t>Why the Call to Purity?</a:t>
            </a:r>
          </a:p>
        </p:txBody>
      </p:sp>
      <p:sp>
        <p:nvSpPr>
          <p:cNvPr id="3" name="Subtitle 2"/>
          <p:cNvSpPr>
            <a:spLocks noGrp="1"/>
          </p:cNvSpPr>
          <p:nvPr>
            <p:ph type="subTitle" idx="1"/>
          </p:nvPr>
        </p:nvSpPr>
        <p:spPr>
          <a:xfrm>
            <a:off x="0" y="5571543"/>
            <a:ext cx="9144000" cy="1059809"/>
          </a:xfrm>
        </p:spPr>
        <p:txBody>
          <a:bodyPr anchor="ctr">
            <a:normAutofit/>
          </a:bodyPr>
          <a:lstStyle/>
          <a:p>
            <a:r>
              <a:rPr lang="en-US" sz="4800" b="1" i="1">
                <a:solidFill>
                  <a:srgbClr val="800000"/>
                </a:solidFill>
                <a:latin typeface="Times New Roman"/>
                <a:cs typeface="Times New Roman"/>
              </a:rPr>
              <a:t>1 John 3:1-3</a:t>
            </a:r>
            <a:endParaRPr lang="en-US" sz="4800" b="1" i="1" dirty="0">
              <a:solidFill>
                <a:srgbClr val="800000"/>
              </a:solidFill>
              <a:latin typeface="Times New Roman"/>
              <a:cs typeface="Times New Roman"/>
            </a:endParaRPr>
          </a:p>
        </p:txBody>
      </p:sp>
    </p:spTree>
    <p:extLst>
      <p:ext uri="{BB962C8B-B14F-4D97-AF65-F5344CB8AC3E}">
        <p14:creationId xmlns:p14="http://schemas.microsoft.com/office/powerpoint/2010/main" val="1579017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18532"/>
          </a:xfrm>
        </p:spPr>
        <p:txBody>
          <a:bodyPr>
            <a:normAutofit/>
          </a:bodyPr>
          <a:lstStyle/>
          <a:p>
            <a:r>
              <a:rPr lang="en-US" sz="5000" b="1">
                <a:solidFill>
                  <a:srgbClr val="800000"/>
                </a:solidFill>
                <a:latin typeface="Times New Roman"/>
                <a:cs typeface="Times New Roman"/>
              </a:rPr>
              <a:t>1 John 3:1-3</a:t>
            </a:r>
            <a:endParaRPr lang="en-US" sz="5000" b="1" dirty="0">
              <a:solidFill>
                <a:srgbClr val="800000"/>
              </a:solidFill>
              <a:latin typeface="Times New Roman"/>
              <a:cs typeface="Times New Roman"/>
            </a:endParaRPr>
          </a:p>
        </p:txBody>
      </p:sp>
      <p:sp>
        <p:nvSpPr>
          <p:cNvPr id="2" name="TextBox 1">
            <a:extLst>
              <a:ext uri="{FF2B5EF4-FFF2-40B4-BE49-F238E27FC236}">
                <a16:creationId xmlns:a16="http://schemas.microsoft.com/office/drawing/2014/main" id="{7A323B0C-7230-8E3F-8659-AB58B493B0CD}"/>
              </a:ext>
            </a:extLst>
          </p:cNvPr>
          <p:cNvSpPr txBox="1"/>
          <p:nvPr/>
        </p:nvSpPr>
        <p:spPr>
          <a:xfrm>
            <a:off x="97871" y="943993"/>
            <a:ext cx="8948257" cy="5632311"/>
          </a:xfrm>
          <a:prstGeom prst="rect">
            <a:avLst/>
          </a:prstGeom>
          <a:noFill/>
        </p:spPr>
        <p:txBody>
          <a:bodyPr wrap="square" rtlCol="0">
            <a:spAutoFit/>
          </a:bodyPr>
          <a:lstStyle/>
          <a:p>
            <a:r>
              <a:rPr lang="en-US" sz="3600" b="1" baseline="30000">
                <a:latin typeface="Times New Roman"/>
                <a:cs typeface="Times New Roman"/>
              </a:rPr>
              <a:t>1</a:t>
            </a:r>
            <a:r>
              <a:rPr lang="en-US" sz="3600">
                <a:latin typeface="Times New Roman"/>
                <a:cs typeface="Times New Roman"/>
              </a:rPr>
              <a:t> Behold what manner of love the Father has bestowed on us, that we should be called children of God! Therefore the world does not know us, because it did not know Him. </a:t>
            </a:r>
            <a:r>
              <a:rPr lang="en-US" sz="3600" b="1" baseline="30000">
                <a:latin typeface="Times New Roman"/>
                <a:cs typeface="Times New Roman"/>
              </a:rPr>
              <a:t>2</a:t>
            </a:r>
            <a:r>
              <a:rPr lang="en-US" sz="3600" b="1">
                <a:latin typeface="Times New Roman"/>
                <a:cs typeface="Times New Roman"/>
              </a:rPr>
              <a:t> </a:t>
            </a:r>
            <a:r>
              <a:rPr lang="en-US" sz="3600">
                <a:latin typeface="Times New Roman"/>
                <a:cs typeface="Times New Roman"/>
              </a:rPr>
              <a:t>Beloved, now we are children of God; and it has not yet been revealed what we shall be, but we know that when He is revealed, we shall be like Him, for we shall see Him as  He is. </a:t>
            </a:r>
            <a:r>
              <a:rPr lang="en-US" sz="3600" b="1" baseline="30000">
                <a:latin typeface="Times New Roman"/>
                <a:cs typeface="Times New Roman"/>
              </a:rPr>
              <a:t>3</a:t>
            </a:r>
            <a:r>
              <a:rPr lang="en-US" sz="3600" b="1">
                <a:latin typeface="Times New Roman"/>
                <a:cs typeface="Times New Roman"/>
              </a:rPr>
              <a:t> </a:t>
            </a:r>
            <a:r>
              <a:rPr lang="en-US" sz="3600">
                <a:latin typeface="Times New Roman"/>
                <a:cs typeface="Times New Roman"/>
              </a:rPr>
              <a:t>And everyone who has this hope in Him purifies himself, just as He is pure.</a:t>
            </a:r>
          </a:p>
        </p:txBody>
      </p:sp>
    </p:spTree>
    <p:extLst>
      <p:ext uri="{BB962C8B-B14F-4D97-AF65-F5344CB8AC3E}">
        <p14:creationId xmlns:p14="http://schemas.microsoft.com/office/powerpoint/2010/main" val="3690897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97156"/>
          </a:xfrm>
        </p:spPr>
        <p:txBody>
          <a:bodyPr/>
          <a:lstStyle/>
          <a:p>
            <a:r>
              <a:rPr lang="en-US" b="1" dirty="0">
                <a:latin typeface="Times New Roman"/>
                <a:cs typeface="Times New Roman"/>
              </a:rPr>
              <a:t>Our Call to Purity Is Based on…</a:t>
            </a:r>
          </a:p>
        </p:txBody>
      </p:sp>
      <p:sp>
        <p:nvSpPr>
          <p:cNvPr id="3" name="Content Placeholder 2"/>
          <p:cNvSpPr>
            <a:spLocks noGrp="1"/>
          </p:cNvSpPr>
          <p:nvPr>
            <p:ph idx="1"/>
          </p:nvPr>
        </p:nvSpPr>
        <p:spPr>
          <a:xfrm>
            <a:off x="149140" y="873851"/>
            <a:ext cx="8934275" cy="6054055"/>
          </a:xfrm>
        </p:spPr>
        <p:txBody>
          <a:bodyPr>
            <a:normAutofit lnSpcReduction="10000"/>
          </a:bodyPr>
          <a:lstStyle/>
          <a:p>
            <a:pPr>
              <a:buClr>
                <a:srgbClr val="800000"/>
              </a:buClr>
            </a:pPr>
            <a:r>
              <a:rPr lang="en-US" b="1" dirty="0">
                <a:latin typeface="Times New Roman"/>
                <a:cs typeface="Times New Roman"/>
              </a:rPr>
              <a:t>Our “Now”</a:t>
            </a:r>
            <a:r>
              <a:rPr lang="en-US" dirty="0">
                <a:latin typeface="Times New Roman"/>
                <a:cs typeface="Times New Roman"/>
              </a:rPr>
              <a:t> – We Are Children of God</a:t>
            </a:r>
          </a:p>
          <a:p>
            <a:pPr lvl="1">
              <a:buClr>
                <a:srgbClr val="800000"/>
              </a:buClr>
            </a:pPr>
            <a:r>
              <a:rPr lang="en-US" b="1" i="1" dirty="0">
                <a:solidFill>
                  <a:schemeClr val="accent2">
                    <a:lumMod val="50000"/>
                  </a:schemeClr>
                </a:solidFill>
                <a:latin typeface="Times New Roman"/>
                <a:cs typeface="Times New Roman"/>
              </a:rPr>
              <a:t>John 1:10-13 </a:t>
            </a:r>
          </a:p>
          <a:p>
            <a:pPr lvl="1">
              <a:buClr>
                <a:srgbClr val="800000"/>
              </a:buClr>
            </a:pPr>
            <a:r>
              <a:rPr lang="en-US" b="1" i="1" dirty="0">
                <a:solidFill>
                  <a:schemeClr val="accent2">
                    <a:lumMod val="50000"/>
                  </a:schemeClr>
                </a:solidFill>
                <a:latin typeface="Times New Roman"/>
                <a:cs typeface="Times New Roman"/>
              </a:rPr>
              <a:t>Romans 8:15-17 </a:t>
            </a:r>
          </a:p>
          <a:p>
            <a:pPr>
              <a:buClr>
                <a:srgbClr val="800000"/>
              </a:buClr>
            </a:pPr>
            <a:r>
              <a:rPr lang="en-US" b="1" dirty="0">
                <a:latin typeface="Times New Roman"/>
                <a:cs typeface="Times New Roman"/>
              </a:rPr>
              <a:t>Our Hope</a:t>
            </a:r>
            <a:r>
              <a:rPr lang="en-US" dirty="0">
                <a:latin typeface="Times New Roman"/>
                <a:cs typeface="Times New Roman"/>
              </a:rPr>
              <a:t> – We Will Be Like Him</a:t>
            </a:r>
          </a:p>
          <a:p>
            <a:pPr lvl="1">
              <a:buClr>
                <a:srgbClr val="800000"/>
              </a:buClr>
            </a:pPr>
            <a:r>
              <a:rPr lang="en-US" b="1" i="1" dirty="0">
                <a:solidFill>
                  <a:schemeClr val="accent2">
                    <a:lumMod val="50000"/>
                  </a:schemeClr>
                </a:solidFill>
                <a:latin typeface="Times New Roman"/>
                <a:cs typeface="Times New Roman"/>
              </a:rPr>
              <a:t>Revelation 3:20-21</a:t>
            </a:r>
          </a:p>
          <a:p>
            <a:pPr lvl="1">
              <a:buClr>
                <a:srgbClr val="800000"/>
              </a:buClr>
            </a:pPr>
            <a:r>
              <a:rPr lang="en-US" b="1" i="1" dirty="0">
                <a:solidFill>
                  <a:schemeClr val="accent2">
                    <a:lumMod val="50000"/>
                  </a:schemeClr>
                </a:solidFill>
                <a:latin typeface="Times New Roman"/>
                <a:cs typeface="Times New Roman"/>
              </a:rPr>
              <a:t>Philippians 3:20-21 </a:t>
            </a:r>
          </a:p>
          <a:p>
            <a:pPr lvl="1">
              <a:buClr>
                <a:srgbClr val="800000"/>
              </a:buClr>
            </a:pPr>
            <a:r>
              <a:rPr lang="en-US" b="1" i="1" dirty="0">
                <a:solidFill>
                  <a:schemeClr val="accent2">
                    <a:lumMod val="50000"/>
                  </a:schemeClr>
                </a:solidFill>
                <a:latin typeface="Times New Roman"/>
                <a:cs typeface="Times New Roman"/>
              </a:rPr>
              <a:t>1 Corinthians 15:50-53 </a:t>
            </a:r>
          </a:p>
          <a:p>
            <a:pPr>
              <a:buClr>
                <a:srgbClr val="800000"/>
              </a:buClr>
            </a:pPr>
            <a:r>
              <a:rPr lang="en-US" b="1" dirty="0">
                <a:latin typeface="Times New Roman"/>
                <a:cs typeface="Times New Roman"/>
              </a:rPr>
              <a:t>Our Response</a:t>
            </a:r>
            <a:r>
              <a:rPr lang="en-US" dirty="0">
                <a:latin typeface="Times New Roman"/>
                <a:cs typeface="Times New Roman"/>
              </a:rPr>
              <a:t> – Purifying Ourselves</a:t>
            </a:r>
          </a:p>
          <a:p>
            <a:pPr lvl="1">
              <a:buClr>
                <a:srgbClr val="800000"/>
              </a:buClr>
            </a:pPr>
            <a:r>
              <a:rPr lang="en-US" b="1" i="1" dirty="0">
                <a:solidFill>
                  <a:schemeClr val="accent2">
                    <a:lumMod val="50000"/>
                  </a:schemeClr>
                </a:solidFill>
                <a:latin typeface="Times New Roman"/>
                <a:cs typeface="Times New Roman"/>
              </a:rPr>
              <a:t>2 Corinthians 6:17 – 7:1 </a:t>
            </a:r>
          </a:p>
          <a:p>
            <a:pPr lvl="1">
              <a:buClr>
                <a:srgbClr val="800000"/>
              </a:buClr>
            </a:pPr>
            <a:r>
              <a:rPr lang="en-US" b="1" i="1" dirty="0">
                <a:solidFill>
                  <a:schemeClr val="accent2">
                    <a:lumMod val="50000"/>
                  </a:schemeClr>
                </a:solidFill>
                <a:latin typeface="Times New Roman"/>
                <a:cs typeface="Times New Roman"/>
              </a:rPr>
              <a:t>2 Timothy 2:20-22 </a:t>
            </a:r>
          </a:p>
          <a:p>
            <a:pPr lvl="1">
              <a:buClr>
                <a:srgbClr val="800000"/>
              </a:buClr>
            </a:pPr>
            <a:r>
              <a:rPr lang="en-US" b="1" i="1" dirty="0">
                <a:solidFill>
                  <a:schemeClr val="accent2">
                    <a:lumMod val="50000"/>
                  </a:schemeClr>
                </a:solidFill>
                <a:latin typeface="Times New Roman"/>
                <a:cs typeface="Times New Roman"/>
              </a:rPr>
              <a:t>1 Thessalonians 5:15-23 </a:t>
            </a:r>
          </a:p>
          <a:p>
            <a:pPr>
              <a:buClr>
                <a:srgbClr val="800000"/>
              </a:buClr>
            </a:pPr>
            <a:r>
              <a:rPr lang="en-US" b="1" dirty="0">
                <a:latin typeface="Times New Roman"/>
                <a:cs typeface="Times New Roman"/>
              </a:rPr>
              <a:t>Result</a:t>
            </a:r>
            <a:r>
              <a:rPr lang="en-US" dirty="0">
                <a:latin typeface="Times New Roman"/>
                <a:cs typeface="Times New Roman"/>
              </a:rPr>
              <a:t>: Children of God Avoid Sin – </a:t>
            </a:r>
            <a:r>
              <a:rPr lang="en-US" b="1" i="1" dirty="0">
                <a:solidFill>
                  <a:schemeClr val="accent2">
                    <a:lumMod val="50000"/>
                  </a:schemeClr>
                </a:solidFill>
                <a:latin typeface="Times New Roman"/>
                <a:cs typeface="Times New Roman"/>
              </a:rPr>
              <a:t>1 Jn. 3:7-10 </a:t>
            </a:r>
          </a:p>
        </p:txBody>
      </p:sp>
    </p:spTree>
    <p:extLst>
      <p:ext uri="{BB962C8B-B14F-4D97-AF65-F5344CB8AC3E}">
        <p14:creationId xmlns:p14="http://schemas.microsoft.com/office/powerpoint/2010/main" val="3686589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left)">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left)">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left)">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left)">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TotalTime>
  <Words>178</Words>
  <Application>Microsoft Office PowerPoint</Application>
  <PresentationFormat>On-screen Show (4:3)</PresentationFormat>
  <Paragraphs>17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Why the Call to Purity?</vt:lpstr>
      <vt:lpstr>1 John 3:1-3</vt:lpstr>
      <vt:lpstr>Our Call to Purity Is Based on…</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Tan</dc:title>
  <dc:creator>Harry Osborne</dc:creator>
  <cp:lastModifiedBy>Harry Osborne</cp:lastModifiedBy>
  <cp:revision>16</cp:revision>
  <dcterms:created xsi:type="dcterms:W3CDTF">2019-02-16T18:26:56Z</dcterms:created>
  <dcterms:modified xsi:type="dcterms:W3CDTF">2022-08-14T11:48:15Z</dcterms:modified>
</cp:coreProperties>
</file>