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6405" autoAdjust="0"/>
  </p:normalViewPr>
  <p:slideViewPr>
    <p:cSldViewPr>
      <p:cViewPr>
        <p:scale>
          <a:sx n="122" d="100"/>
          <a:sy n="122" d="100"/>
        </p:scale>
        <p:origin x="792" y="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B0796-6F31-3548-B4C7-C914F9A7F39F}" type="datetimeFigureOut">
              <a:rPr lang="en-US" smtClean="0"/>
              <a:t>9/17/22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24E4B-A0ED-6448-A70A-D2E0E9B0D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9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24E4B-A0ED-6448-A70A-D2E0E9B0D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8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24E4B-A0ED-6448-A70A-D2E0E9B0DA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0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24E4B-A0ED-6448-A70A-D2E0E9B0DA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93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24E4B-A0ED-6448-A70A-D2E0E9B0DA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3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2819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9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Are You</a:t>
            </a:r>
            <a:br>
              <a:rPr lang="en-US" sz="11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sz="11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</a:t>
            </a:r>
            <a:r>
              <a:rPr lang="en-US" sz="110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</a:t>
            </a:r>
            <a:r>
              <a:rPr lang="en-US" sz="11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96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</a:t>
            </a:r>
            <a:r>
              <a:rPr lang="en-US" sz="11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O</a:t>
            </a:r>
            <a:r>
              <a:rPr lang="en-US" sz="110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ut</a:t>
            </a:r>
            <a:r>
              <a:rPr lang="en-US" sz="11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867400"/>
            <a:ext cx="9137194" cy="9906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2:8-13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3142DA-01F2-F7C3-6AF7-A56C11F39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6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004442"/>
            </a:gs>
            <a:gs pos="72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2:8-13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85800"/>
            <a:ext cx="90678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Beware lest anyone cheat you through philosophy and empty deceit, according to the tradition of men, according to the basic principles of the world, and not according to Christ.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For in Him dwells all the fullness of the Godhead bodily;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and you are complete in Him, who is the head of all principality and power.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In Him you were also circumcised with the circumcision made without hands, by putting off the body of the sins of the flesh, by the circumcision of Christ,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buried with Him in baptism, in which you also were raised with </a:t>
            </a:r>
            <a:r>
              <a:rPr lang="en-US" sz="3000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Him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through faith in the working of God, who raised Him from the dead.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And you,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being dead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your trespasses and 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uncircumcision of your flesh, He has made alive together with Him, having forgiven you all trespasses...</a:t>
            </a:r>
            <a:endParaRPr lang="en-US" sz="30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7F60BC-A54F-FA79-90BA-0B0896278F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9" t="33457" r="12053" b="18419"/>
          <a:stretch/>
        </p:blipFill>
        <p:spPr>
          <a:xfrm>
            <a:off x="0" y="1905000"/>
            <a:ext cx="9144000" cy="3124201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Implications of Being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or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Out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of Christ</a:t>
            </a:r>
            <a:endParaRPr lang="en-US" sz="4000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7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Outside of Christ, one is empty of blessings &amp; benefit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2:11-12  </a:t>
            </a:r>
            <a:r>
              <a:rPr lang="en-US" sz="25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True of Gentile with no access to hope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4:17-19  </a:t>
            </a:r>
            <a:r>
              <a:rPr lang="en-US" sz="25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True of spiritual Gentiles alienated to God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7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 the person of Christ dwells the fulness of Godhead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1:15-18  </a:t>
            </a:r>
            <a:r>
              <a:rPr lang="en-US" sz="25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Christ is the image of the invisible God</a:t>
            </a:r>
            <a:endParaRPr 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1:1-3 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 pitchFamily="2" charset="2"/>
              </a:rPr>
              <a:t></a:t>
            </a: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sym typeface="Wingdings" pitchFamily="2" charset="2"/>
              </a:rPr>
              <a:t>  H</a:t>
            </a: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ebrews 1:1-3</a:t>
            </a:r>
            <a:endParaRPr 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7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When one is in Christ, he has the fullness of blessings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1:3</a:t>
            </a:r>
            <a:endParaRPr 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1:9-14</a:t>
            </a:r>
            <a:endParaRPr 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7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When one is in Christ, he is set apart to God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28:18-20</a:t>
            </a:r>
            <a:endParaRPr 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Galatians 3:26-27</a:t>
            </a:r>
            <a:endParaRPr 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When one is in Christ, he is made alive through Christ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6:3-11</a:t>
            </a:r>
            <a:endParaRPr lang="en-US" sz="25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</a:pPr>
            <a:r>
              <a:rPr lang="en-US" sz="25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Corinthians 5:17-18</a:t>
            </a:r>
          </a:p>
        </p:txBody>
      </p:sp>
    </p:spTree>
    <p:extLst>
      <p:ext uri="{BB962C8B-B14F-4D97-AF65-F5344CB8AC3E}">
        <p14:creationId xmlns:p14="http://schemas.microsoft.com/office/powerpoint/2010/main" val="30398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2000">
              <a:srgbClr val="004442"/>
            </a:gs>
            <a:gs pos="32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2757A1-C8C6-7882-E025-F59CEF2FE7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9" t="33457" r="12053" b="18419"/>
          <a:stretch/>
        </p:blipFill>
        <p:spPr>
          <a:xfrm>
            <a:off x="0" y="1905000"/>
            <a:ext cx="9144000" cy="3124201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When We Are In Christ...</a:t>
            </a:r>
            <a:endParaRPr lang="en-US" sz="5400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752600"/>
            <a:ext cx="90678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We were baptized into Christ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Galatians 3:27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Colossians 2:11-12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We are in the church of Christ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Corinthians 12:12-13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Colossians 1:17-18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We have unity in Christ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Galatians 3:28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;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Romans 12:5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03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7606</TotalTime>
  <Words>329</Words>
  <Application>Microsoft Macintosh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Are You In or Out?</vt:lpstr>
      <vt:lpstr>Colossians 2:8-13</vt:lpstr>
      <vt:lpstr>Implications of Being In or Out of Christ</vt:lpstr>
      <vt:lpstr>When We Are In Christ...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44</cp:revision>
  <dcterms:created xsi:type="dcterms:W3CDTF">2017-02-11T14:18:26Z</dcterms:created>
  <dcterms:modified xsi:type="dcterms:W3CDTF">2022-09-18T11:54:37Z</dcterms:modified>
</cp:coreProperties>
</file>