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1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Avenir Next LT Pro" panose="020B0504020202020204" pitchFamily="34" charset="77"/>
      <p:regular r:id="rId8"/>
      <p:bold r:id="rId9"/>
      <p:italic r:id="rId10"/>
      <p:boldItalic r:id="rId11"/>
    </p:embeddedFont>
    <p:embeddedFont>
      <p:font typeface="Modern Love" pitchFamily="82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>
      <p:cViewPr varScale="1">
        <p:scale>
          <a:sx n="102" d="100"/>
          <a:sy n="102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5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7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60" r:id="rId6"/>
    <p:sldLayoutId id="2147483755" r:id="rId7"/>
    <p:sldLayoutId id="2147483756" r:id="rId8"/>
    <p:sldLayoutId id="2147483757" r:id="rId9"/>
    <p:sldLayoutId id="2147483759" r:id="rId10"/>
    <p:sldLayoutId id="21474837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1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6F712-90FF-4BE6-028F-19E869080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7" r="3019" b="1"/>
          <a:stretch/>
        </p:blipFill>
        <p:spPr>
          <a:xfrm>
            <a:off x="6" y="-1119"/>
            <a:ext cx="9143987" cy="685911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" y="3307170"/>
            <a:ext cx="9143987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55176-2E95-1606-5873-27734A99741C}"/>
              </a:ext>
            </a:extLst>
          </p:cNvPr>
          <p:cNvSpPr/>
          <p:nvPr/>
        </p:nvSpPr>
        <p:spPr>
          <a:xfrm>
            <a:off x="-39919" y="-162235"/>
            <a:ext cx="9223836" cy="7037814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  <a:alpha val="50000"/>
                </a:schemeClr>
              </a:gs>
              <a:gs pos="50000">
                <a:schemeClr val="tx1">
                  <a:alpha val="0"/>
                </a:schemeClr>
              </a:gs>
              <a:gs pos="99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61C2B62-AC74-B536-525B-27C309BA9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94" y="4647156"/>
            <a:ext cx="8582756" cy="25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" y="1713"/>
            <a:ext cx="3967016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BC88B-19AD-2C88-FE0E-18927CDBA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0345" r="29368" b="2"/>
          <a:stretch/>
        </p:blipFill>
        <p:spPr>
          <a:xfrm>
            <a:off x="20" y="1"/>
            <a:ext cx="3971477" cy="6875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A68E9-0801-4E39-EC44-19511F805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2" y="1401648"/>
            <a:ext cx="3733800" cy="4114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C274-FD7A-6737-EE87-6284832D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167" y="212942"/>
            <a:ext cx="4772417" cy="6413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False Teachers</a:t>
            </a:r>
          </a:p>
          <a:p>
            <a:r>
              <a:rPr lang="en-US" sz="3200" dirty="0"/>
              <a:t>“Where is the promise of His coming?” (3:4)</a:t>
            </a:r>
          </a:p>
          <a:p>
            <a:r>
              <a:rPr lang="en-US" sz="3200" dirty="0"/>
              <a:t>“While they promise them liberty, they themselves are slaves of corruption.” (2:19)</a:t>
            </a:r>
          </a:p>
        </p:txBody>
      </p:sp>
    </p:spTree>
    <p:extLst>
      <p:ext uri="{BB962C8B-B14F-4D97-AF65-F5344CB8AC3E}">
        <p14:creationId xmlns:p14="http://schemas.microsoft.com/office/powerpoint/2010/main" val="276760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" y="1713"/>
            <a:ext cx="3967016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BC88B-19AD-2C88-FE0E-18927CDBA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0345" r="29368" b="2"/>
          <a:stretch/>
        </p:blipFill>
        <p:spPr>
          <a:xfrm>
            <a:off x="20" y="1"/>
            <a:ext cx="3971477" cy="68758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C274-FD7A-6737-EE87-6284832D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167" y="212942"/>
            <a:ext cx="4772417" cy="641332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A Call to Growth</a:t>
            </a:r>
          </a:p>
          <a:p>
            <a:r>
              <a:rPr lang="en-US" sz="3500" dirty="0"/>
              <a:t>“Grow in the grace and knowledge of our Lord and Savior Jesus Christ.” (3:18)</a:t>
            </a:r>
          </a:p>
          <a:p>
            <a:r>
              <a:rPr lang="en-US" sz="3500" dirty="0"/>
              <a:t>“Grace and peace be multiplied to you in the knowledge of God and of Jesus our Lord.” (1:2)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32393-7AB6-01FB-2406-034BF355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2" y="1401648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" y="1713"/>
            <a:ext cx="3967016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BC88B-19AD-2C88-FE0E-18927CDBA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0345" r="29368" b="2"/>
          <a:stretch/>
        </p:blipFill>
        <p:spPr>
          <a:xfrm>
            <a:off x="20" y="1"/>
            <a:ext cx="3971477" cy="6875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71E26B-6FA7-8D4F-7EB7-CB18779D6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2" y="1373724"/>
            <a:ext cx="4152900" cy="4114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C274-FD7A-6737-EE87-6284832D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167" y="212942"/>
            <a:ext cx="4772417" cy="64133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b="1" dirty="0"/>
              <a:t>Provision                        </a:t>
            </a:r>
            <a:r>
              <a:rPr lang="en-US" sz="2800" dirty="0"/>
              <a:t>“all things that pertain to life and godliness”</a:t>
            </a:r>
          </a:p>
          <a:p>
            <a:pPr marL="0" indent="0" algn="ctr">
              <a:buNone/>
            </a:pPr>
            <a:r>
              <a:rPr lang="en-US" sz="3800" b="1" dirty="0"/>
              <a:t>Participation                  </a:t>
            </a:r>
            <a:r>
              <a:rPr lang="en-US" sz="2800" dirty="0"/>
              <a:t>“you may be partakers of the divine nature”</a:t>
            </a:r>
          </a:p>
          <a:p>
            <a:pPr marL="0" indent="0" algn="ctr">
              <a:buNone/>
            </a:pPr>
            <a:r>
              <a:rPr lang="en-US" sz="3800" b="1" dirty="0"/>
              <a:t>Protection                         </a:t>
            </a:r>
            <a:r>
              <a:rPr lang="en-US" sz="2800" dirty="0"/>
              <a:t>”you will never stumble”</a:t>
            </a:r>
          </a:p>
          <a:p>
            <a:pPr marL="0" indent="0" algn="ctr">
              <a:buNone/>
            </a:pPr>
            <a:r>
              <a:rPr lang="en-US" sz="3800" b="1" dirty="0"/>
              <a:t>Passage                               </a:t>
            </a:r>
            <a:r>
              <a:rPr lang="en-US" sz="2800" dirty="0"/>
              <a:t>“an entrance will be supplied to you abundantly”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47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6F712-90FF-4BE6-028F-19E869080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7" r="3019" b="1"/>
          <a:stretch/>
        </p:blipFill>
        <p:spPr>
          <a:xfrm>
            <a:off x="6" y="-1119"/>
            <a:ext cx="9143987" cy="685911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" y="3307170"/>
            <a:ext cx="9143987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55176-2E95-1606-5873-27734A99741C}"/>
              </a:ext>
            </a:extLst>
          </p:cNvPr>
          <p:cNvSpPr/>
          <p:nvPr/>
        </p:nvSpPr>
        <p:spPr>
          <a:xfrm>
            <a:off x="-39919" y="-162235"/>
            <a:ext cx="9223836" cy="7037814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  <a:alpha val="50000"/>
                </a:schemeClr>
              </a:gs>
              <a:gs pos="50000">
                <a:schemeClr val="tx1">
                  <a:alpha val="0"/>
                </a:schemeClr>
              </a:gs>
              <a:gs pos="99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61C2B62-AC74-B536-525B-27C309BA9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94" y="4647156"/>
            <a:ext cx="8582756" cy="25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1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115</Words>
  <Application>Microsoft Macintosh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Modern Love</vt:lpstr>
      <vt:lpstr>BohemianVTI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7</cp:revision>
  <dcterms:created xsi:type="dcterms:W3CDTF">2022-09-08T14:07:24Z</dcterms:created>
  <dcterms:modified xsi:type="dcterms:W3CDTF">2022-09-13T17:57:10Z</dcterms:modified>
</cp:coreProperties>
</file>