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Trade Gothic Next Cond" panose="020B0506040303020004" pitchFamily="34" charset="0"/>
      <p:regular r:id="rId14"/>
      <p:bold r:id="rId15"/>
      <p:italic r:id="rId16"/>
      <p:boldItalic r:id="rId17"/>
    </p:embeddedFont>
    <p:embeddedFont>
      <p:font typeface="Trade Gothic Next Light" panose="020B0403040303020004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>
      <p:cViewPr varScale="1">
        <p:scale>
          <a:sx n="102" d="100"/>
          <a:sy n="102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0CB7-D6A4-F746-BDF1-88031042E6F1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5FEC89-F9EE-06B4-2673-0D2AF0C0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6" y="1777996"/>
            <a:ext cx="8718551" cy="3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Exceeding Greatness of His Power Toward Believers (vv. 1-10)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Previous Spiritual State (vv. 1-3)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dead in trespasses and sins. (v. 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Walked according to the course of this world. (v. 2a)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Walked according to the prince of the power of the air. (v. 2b)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Walked according to the spirit working in the sons of disobedience. (v. 2c)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Conducted themselves in their lusts, fulfilling their desires. (v. 3ab)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like them, they were by nature children of wrath. (v. 3c)</a:t>
            </a:r>
          </a:p>
        </p:txBody>
      </p:sp>
    </p:spTree>
    <p:extLst>
      <p:ext uri="{BB962C8B-B14F-4D97-AF65-F5344CB8AC3E}">
        <p14:creationId xmlns:p14="http://schemas.microsoft.com/office/powerpoint/2010/main" val="21623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Exceeding Greatness of His Power Toward Believers (vv. 1-10)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Previous Spiritual State (vv. 1-3)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Current Spiritual State: The Power of God in Their Resurrection (vv. 4-10)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God, because of His mercy and love, made us alive with Christ – saved by grace. (vv. 4-5)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raised us up together to sit in the heavenly places in Christ Jesus. (v. 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continually show in the future His grace and kindness in Christ Jesus. (v. 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Salvation is by grace through faith, not of self. (v. 8)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God’s gift, not of works, to exclude boasting. (v. 9)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His creation in Christ Jesus to walk in good works prepared by Him. (v. 10)</a:t>
            </a:r>
          </a:p>
        </p:txBody>
      </p:sp>
    </p:spTree>
    <p:extLst>
      <p:ext uri="{BB962C8B-B14F-4D97-AF65-F5344CB8AC3E}">
        <p14:creationId xmlns:p14="http://schemas.microsoft.com/office/powerpoint/2010/main" val="19578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Exceeding Greatness of His Power Toward Believers (vv. 1-10)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Reconciling Power of God in Christ (vv. 11-22)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State of Gentiles Prior to Christ Jesus (vv. 11-13)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Gentiles in the flesh, they were called Uncircumcision by the Circumcision. (v. 11)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without Christ. (v. 12a)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aliens from the commonwealth of Israel. (v. 12b)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strangers from the covenants of promise. (v. 12c)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without hope and God. (v. 12d)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far off, but not in Christ Jesus brought near in His blood. (v. 13)</a:t>
            </a:r>
          </a:p>
        </p:txBody>
      </p:sp>
    </p:spTree>
    <p:extLst>
      <p:ext uri="{BB962C8B-B14F-4D97-AF65-F5344CB8AC3E}">
        <p14:creationId xmlns:p14="http://schemas.microsoft.com/office/powerpoint/2010/main" val="25673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Exceeding Greatness of His Power Toward Believers (vv. 1-10)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Reconciling Power of God in Christ (vv. 11-22)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State of Gentiles Prior to Christ Jesus (vv. 11-13)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Uniting of Jews and Gentiles Through the Cross (vv. 14-18)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Christ, our peace, by breaking down the separating wall by abolishing in His flesh the enmity that is the law, created in Himself one new man from the two. (vv. 14-15)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 put the enmity to death by reconciling both to God in one body through the cross. (v. 16)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 preached peace to those afar off and near. (v. 17)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Christ both have access by one Spirit to the Father. (v. 18)</a:t>
            </a:r>
          </a:p>
        </p:txBody>
      </p:sp>
    </p:spTree>
    <p:extLst>
      <p:ext uri="{BB962C8B-B14F-4D97-AF65-F5344CB8AC3E}">
        <p14:creationId xmlns:p14="http://schemas.microsoft.com/office/powerpoint/2010/main" val="1315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Exceeding Greatness of His Power Toward Believers (vv. 1-10)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Reconciling Power of God in Christ (vv. 11-22)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State of Gentiles Prior to Christ Jesus (vv. 11-13)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Uniting of Jews and Gentiles Through the Cross (vv. 14-18)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State of Jews and Gentiles in Christ Jesus (vv. 19-22)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no longer strangers and foreigners, but fellow citizens and members of God’s household. (v. 19)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built on the foundation of apostles and prophets, Christ being the chief cornerstone. (v. 20)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building in Christ they are growing into a holy temple in the Lord for a dwelling place of God in the Spirit. (vv. 21-22)</a:t>
            </a:r>
            <a:r>
              <a:rPr lang="en-US" sz="2400" dirty="0">
                <a:solidFill>
                  <a:schemeClr val="bg1"/>
                </a:solidFill>
                <a:effectLst/>
                <a:latin typeface="Trade Gothic Next Light" panose="020B04030403030200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694</Words>
  <Application>Microsoft Macintosh PowerPoint</Application>
  <PresentationFormat>On-screen Show (4:3)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Trade Gothic Next Cond</vt:lpstr>
      <vt:lpstr>Calibri Light</vt:lpstr>
      <vt:lpstr>Trade Gothic Next Light</vt:lpstr>
      <vt:lpstr>Calibri</vt:lpstr>
      <vt:lpstr>Arial</vt:lpstr>
      <vt:lpstr>Office Theme</vt:lpstr>
      <vt:lpstr>PowerPoint Presentation</vt:lpstr>
      <vt:lpstr>Ephesians 2</vt:lpstr>
      <vt:lpstr>Ephesians 2</vt:lpstr>
      <vt:lpstr>Ephesians 2</vt:lpstr>
      <vt:lpstr>Ephesians 2</vt:lpstr>
      <vt:lpstr>Ephesians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6</cp:revision>
  <dcterms:created xsi:type="dcterms:W3CDTF">2022-09-22T15:08:56Z</dcterms:created>
  <dcterms:modified xsi:type="dcterms:W3CDTF">2022-10-01T15:46:53Z</dcterms:modified>
</cp:coreProperties>
</file>