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>
      <p:cViewPr varScale="1">
        <p:scale>
          <a:sx n="102" d="100"/>
          <a:sy n="102" d="100"/>
        </p:scale>
        <p:origin x="1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4ABA-3D7E-D74F-B9EC-3B4C31BB7874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4ABA-3D7E-D74F-B9EC-3B4C31BB7874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7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4ABA-3D7E-D74F-B9EC-3B4C31BB7874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1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4ABA-3D7E-D74F-B9EC-3B4C31BB7874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8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4ABA-3D7E-D74F-B9EC-3B4C31BB7874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0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4ABA-3D7E-D74F-B9EC-3B4C31BB7874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4ABA-3D7E-D74F-B9EC-3B4C31BB7874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0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4ABA-3D7E-D74F-B9EC-3B4C31BB7874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6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4ABA-3D7E-D74F-B9EC-3B4C31BB7874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2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4ABA-3D7E-D74F-B9EC-3B4C31BB7874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4ABA-3D7E-D74F-B9EC-3B4C31BB7874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8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4ABA-3D7E-D74F-B9EC-3B4C31BB7874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2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ext, logo&#10;&#10;Description automatically generated">
            <a:extLst>
              <a:ext uri="{FF2B5EF4-FFF2-40B4-BE49-F238E27FC236}">
                <a16:creationId xmlns:a16="http://schemas.microsoft.com/office/drawing/2014/main" id="{683F690D-7E6B-9BEC-1711-962AF75B8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6" y="-215498"/>
            <a:ext cx="8923827" cy="64479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3988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174D-BF89-423E-729E-A8F96DEE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6924"/>
            <a:ext cx="851535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Philippians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BBD76-22C6-08FA-621C-172B6305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014608"/>
            <a:ext cx="8515350" cy="552397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(vv. 1-11)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Salutation (vv. 1-2)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Authorship: Paul and Timothy, bondservants of Jesus Christ.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Recipients: To the saints in Philippi, with the bishops and deacons.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Greetings: Grace and peace from God and Jesus.</a:t>
            </a:r>
          </a:p>
        </p:txBody>
      </p:sp>
    </p:spTree>
    <p:extLst>
      <p:ext uri="{BB962C8B-B14F-4D97-AF65-F5344CB8AC3E}">
        <p14:creationId xmlns:p14="http://schemas.microsoft.com/office/powerpoint/2010/main" val="29077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174D-BF89-423E-729E-A8F96DEE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6924"/>
            <a:ext cx="851535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Philippians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BBD76-22C6-08FA-621C-172B6305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002082"/>
            <a:ext cx="8515350" cy="5536504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(vv. 1-11)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Salutation (vv. 1-2)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Remembrance, Thanksgiving, and Prayer (vv. 3-11)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remembrance and thanksgiving (vv. 3-8):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thanks God for them and makes requests with joy, especially for their fellowship in the gospel. (vv. 3-5)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has confidence God will complete His work in them. (v. 6)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confidence is appropriate because of their place in his heart, their share in his chains, and defense and confirmation of the gospel. (v. 7)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greatly longs for them with the affection of Jesus Christ. (v. 8)</a:t>
            </a:r>
          </a:p>
        </p:txBody>
      </p:sp>
    </p:spTree>
    <p:extLst>
      <p:ext uri="{BB962C8B-B14F-4D97-AF65-F5344CB8AC3E}">
        <p14:creationId xmlns:p14="http://schemas.microsoft.com/office/powerpoint/2010/main" val="400116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174D-BF89-423E-729E-A8F96DEE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6924"/>
            <a:ext cx="851535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Philippians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BBD76-22C6-08FA-621C-172B6305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989556"/>
            <a:ext cx="8515350" cy="5549030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(vv. 1-11)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Salutation (vv. 1-2)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Remembrance, Thanksgiving, and Prayer (vv. 3-11)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remembrance and thanksgiving (vv. 3-8):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prayer for love abounding in knowledge and discernment (vv. 9-11):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they may approve the excellent. (v. 10a)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they may be sincere and without offense. (v. 10b)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they would be fruitful in righteousness by Jesus Christ to God’s glory. (v. 11)</a:t>
            </a:r>
          </a:p>
        </p:txBody>
      </p:sp>
    </p:spTree>
    <p:extLst>
      <p:ext uri="{BB962C8B-B14F-4D97-AF65-F5344CB8AC3E}">
        <p14:creationId xmlns:p14="http://schemas.microsoft.com/office/powerpoint/2010/main" val="417363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174D-BF89-423E-729E-A8F96DEE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6924"/>
            <a:ext cx="851535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Philippians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BBD76-22C6-08FA-621C-172B6305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977030"/>
            <a:ext cx="8515350" cy="5561556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(vv. 1-11)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Paul’s Situation and His Perspective (vv. 12-26)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Prison – Christ is Preached (vv. 12-18)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has happened to him has led to the furtherance of the gospel. (v. 12)</a:t>
            </a:r>
          </a:p>
          <a:p>
            <a:pPr lvl="2"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evident to all his chains are in Christ. (v. 13)</a:t>
            </a:r>
          </a:p>
          <a:p>
            <a:pPr lvl="2"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brethren have become confident by his chains and speak the word boldly without fear. (v. 14)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preach Christ from envy and strife, and some from goodwill: (v. 15)</a:t>
            </a:r>
          </a:p>
          <a:p>
            <a:pPr lvl="2"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former preach from selfish ambition, to add affliction to Paul. (v. 16)</a:t>
            </a:r>
          </a:p>
          <a:p>
            <a:pPr lvl="2"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latter preach out of love, knowing he is appointed for the defense of the gospel. (v. 17)</a:t>
            </a:r>
          </a:p>
          <a:p>
            <a:pPr lvl="2"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rejoices that Christ is preached regardless of the motives. (v. 18)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5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174D-BF89-423E-729E-A8F96DEE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6924"/>
            <a:ext cx="851535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Philippians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BBD76-22C6-08FA-621C-172B6305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977030"/>
            <a:ext cx="8515350" cy="5561556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(vv. 1-11)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Paul’s Situation and His Perspective (vv. 12-26)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Prison – Christ is Preached (vv. 12-18)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or Death – Christ is Magnified (vv. 19-26)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knows this will turn out for his deliverance (v. 19a)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their prayer and the supply of the Spirit of Jesus Christ. (v. 19b)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his expectation and hope that he will not be ashamed, but that Christ will be magnified by life or death. (v. 20)</a:t>
            </a:r>
          </a:p>
        </p:txBody>
      </p:sp>
    </p:spTree>
    <p:extLst>
      <p:ext uri="{BB962C8B-B14F-4D97-AF65-F5344CB8AC3E}">
        <p14:creationId xmlns:p14="http://schemas.microsoft.com/office/powerpoint/2010/main" val="385007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174D-BF89-423E-729E-A8F96DEE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6924"/>
            <a:ext cx="851535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Philippians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BBD76-22C6-08FA-621C-172B6305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977030"/>
            <a:ext cx="8515350" cy="5561556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(vv. 1-11)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Paul’s Situation and His Perspective (vv. 12-26)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Prison – Christ is Preached (vv. 12-18)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or Death – Christ is Magnified (vv. 19-26)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knows this will turn out for his deliverance (v. 19a)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live is Christ, and to die is gain. (v. 21)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live means fruit from his labor; he does not know what to choose. (v. 22)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hard-pressed between the two. (v. 23a)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desires to depart and be with Christ. (v. 23b)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knows to remain in the flesh is more needful for them. (v. 24)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confident that he will remain and help them, and they will rejoice at his coming. (vv. 25-26)</a:t>
            </a:r>
          </a:p>
        </p:txBody>
      </p:sp>
    </p:spTree>
    <p:extLst>
      <p:ext uri="{BB962C8B-B14F-4D97-AF65-F5344CB8AC3E}">
        <p14:creationId xmlns:p14="http://schemas.microsoft.com/office/powerpoint/2010/main" val="12235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174D-BF89-423E-729E-A8F96DEE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6924"/>
            <a:ext cx="851535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Philippians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BBD76-22C6-08FA-621C-172B6305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977030"/>
            <a:ext cx="8515350" cy="5561556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(vv. 1-11)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Paul’s Situation and His Perspective (vv. 12-26)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Exhortation to Stand Fast Together (vv. 27-30)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Strive Together for the Faith of the Gospel (v. 27)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your conduct be worthy of the gospel of Christ. (v. 27a)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whether he sees them or is absent: (v. 27b)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stand fast in one spirit, with one mind.  (v. 27c)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Striving together for the faith of the gospel. (v. 27d)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Be Terrified by Adversaries (vv. 28-30)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terrified by your adversaries. (v. 28a)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proof of perdition to them.  (v. 28b)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proof of salvation from God to you. (v. 28c)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have been granted to not only believe but suffer for Christ like Paul.  (vv. 29-30)</a:t>
            </a:r>
          </a:p>
        </p:txBody>
      </p:sp>
    </p:spTree>
    <p:extLst>
      <p:ext uri="{BB962C8B-B14F-4D97-AF65-F5344CB8AC3E}">
        <p14:creationId xmlns:p14="http://schemas.microsoft.com/office/powerpoint/2010/main" val="39403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858</Words>
  <Application>Microsoft Macintosh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Calibri Light</vt:lpstr>
      <vt:lpstr>Office Theme</vt:lpstr>
      <vt:lpstr>PowerPoint Presentation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5</cp:revision>
  <dcterms:created xsi:type="dcterms:W3CDTF">2022-10-26T20:05:40Z</dcterms:created>
  <dcterms:modified xsi:type="dcterms:W3CDTF">2022-10-29T17:12:24Z</dcterms:modified>
</cp:coreProperties>
</file>