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59" r:id="rId6"/>
    <p:sldId id="257" r:id="rId7"/>
    <p:sldId id="269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6C78-1FA4-4CAA-885B-B9DEC80C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2ED0-369A-452F-8DBD-D6672873F1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A7180-0576-4FE5-A762-917F52608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376C-98FA-4D4D-93A3-036C4D570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5A856-C1D4-438B-BF25-A027809AD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D7AA-6F59-469A-8E57-66CDC3334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75154-CDAA-4348-87DA-C4F0FDB5E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A3F2-8889-42B5-9A46-3AF2A6FFA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CC3F-192A-48BF-8E4E-BE8905D7D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0495-FB33-497B-B38A-D98D51E5A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6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AEBD-9280-4908-90D4-DF2D000933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1FC2-0104-470C-8B53-55A35D06D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5915C-5989-4BBD-BCA0-713FAB0F1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7335-1F5F-4DE6-82F4-001065800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5603F-A2E1-46F3-A230-036F76A12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A1D70-0550-4681-8007-57BF83092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52552-23D6-4F9A-9DD9-7FB71DC16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6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7BCC-8923-41F2-AACB-389C3BD52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8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7F81-773E-48F4-817B-0A925EA90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97F8-A49B-4B6C-A88A-052A229A7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1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0FBC-91FD-4F03-AF86-8EAF661BB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5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6B769-BD31-43DD-BC25-6CC47DB2A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DCBC-EC86-4EAF-BD62-7F78CB64D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1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43EE-3610-409A-AB4D-54F8A4D69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CF86D-0A82-4437-846E-BF578D057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9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6D0A-BB3B-466A-83D7-94D32276E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5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A346-29C3-47C8-B324-3987FD9D9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E4C64-8F20-4465-AC43-94B49F0CE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A196-D373-4DA4-BFE2-09FC7B29E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57678-FA9A-413C-85A4-F9AAED668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DF91-4B4D-48EA-B7B3-6C6525F69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CE31-68A2-4FFA-BE95-BE202F505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9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7501-3F93-4500-B492-97E9670E9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E822CA-1943-4DEF-ABF5-FEC265713E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14" name="Picture 190" descr="seeing is believing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89B69D-C745-42A5-84FF-5A9B280639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90" name="Picture 194" descr="seeing is believing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E1954-3A21-4FA0-9290-10AA62485A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70" name="Picture 110" descr="seeing is believing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26987"/>
            <a:ext cx="9258300" cy="6940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2" y="685801"/>
            <a:ext cx="640079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The</a:t>
            </a:r>
          </a:p>
          <a:p>
            <a:pPr algn="ctr"/>
            <a:r>
              <a:rPr lang="en-US" sz="8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Resurrection</a:t>
            </a:r>
          </a:p>
          <a:p>
            <a:pPr algn="ctr"/>
            <a:r>
              <a:rPr lang="en-US" sz="8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Gospel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6019800"/>
            <a:ext cx="551284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A Study of I Corinthians</a:t>
            </a:r>
            <a:r>
              <a:rPr lang="en-US" sz="32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15:1-28</a:t>
            </a:r>
            <a:endParaRPr lang="en-US" sz="3200" b="1" i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</a:br>
            <a:r>
              <a:rPr lang="en-US" sz="32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Jesus Christ’s Resurrection                             Foundation of our Hope  </a:t>
            </a: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(15:1-11)</a:t>
            </a:r>
            <a:br>
              <a:rPr lang="en-US" sz="28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4221164"/>
          </a:xfrm>
        </p:spPr>
        <p:txBody>
          <a:bodyPr/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Their Own Saving Faith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                                     </a:t>
            </a:r>
            <a:r>
              <a:rPr lang="en-U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Demanded Resurrection of Christ (15:1-2).</a:t>
            </a:r>
          </a:p>
          <a:p>
            <a:r>
              <a:rPr lang="en-US" sz="2800" b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Testimony of the Scriptures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                               </a:t>
            </a:r>
            <a:r>
              <a:rPr lang="en-U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Demands the Resurrection of Christ (15:3, 4).</a:t>
            </a:r>
          </a:p>
          <a:p>
            <a:r>
              <a:rPr lang="en-US" sz="2800" b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Testimony of Eye-Witnesses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                              </a:t>
            </a:r>
            <a:r>
              <a:rPr lang="en-U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Demands the Resurrection of Christ (15:5-8).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54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The Resurrection Gospel:</a:t>
            </a:r>
            <a:br>
              <a:rPr lang="en-US" sz="54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</a:br>
            <a:r>
              <a:rPr lang="en-US" sz="32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  <a:t>Consequences of the Denial of a Future Bodily Resurrection</a:t>
            </a:r>
            <a:br>
              <a:rPr lang="en-US" sz="28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</a:br>
            <a:endParaRPr lang="en-US" i="1" dirty="0">
              <a:latin typeface="Avenir Black Oblique"/>
              <a:cs typeface="Avenir Black Obliqu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5000"/>
            <a:ext cx="8839200" cy="4221164"/>
          </a:xfrm>
        </p:spPr>
        <p:txBody>
          <a:bodyPr/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If there is no resurrection, then Christ is not risen (15:12).</a:t>
            </a:r>
          </a:p>
          <a:p>
            <a:r>
              <a:rPr lang="en-US" sz="2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If Christ has not been raised: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Our preaching is vain (15:14, 17).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Your faith is worthless or useless (15:14, 17).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Apostles were liars (15:15).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Sin’s Power has not been broken (15:17).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Dead in Christ have perished (15:18).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Christians are pitiful people (15:19).</a:t>
            </a:r>
          </a:p>
        </p:txBody>
      </p:sp>
    </p:spTree>
    <p:extLst>
      <p:ext uri="{BB962C8B-B14F-4D97-AF65-F5344CB8AC3E}">
        <p14:creationId xmlns:p14="http://schemas.microsoft.com/office/powerpoint/2010/main" val="6453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19200"/>
            <a:ext cx="6400800" cy="1752600"/>
          </a:xfrm>
        </p:spPr>
        <p:txBody>
          <a:bodyPr/>
          <a:lstStyle/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Subway" pitchFamily="2" charset="0"/>
              </a:rPr>
              <a:t>The Truth:</a:t>
            </a:r>
          </a:p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</a:rPr>
              <a:t>“But now Christ has been raised from the dead, the first fruits of those who are asleep” (15:20)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4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Reviewing Paul’s Line of Argumentation</a:t>
            </a:r>
            <a:br>
              <a:rPr lang="en-US" sz="2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 Resurrection of Christ is an essential belief of the gospel (15:1-11).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If there is no resurrection – Christ could not have been raised and this would have tragic consequences (15:12-19).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God’s Sovereign Redemptive Plan Demands a Future Resurrection (15:20-28).</a:t>
            </a:r>
          </a:p>
          <a:p>
            <a:pPr lvl="1"/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  <a:p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Body –                    </a:t>
            </a:r>
            <a:b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 Questions &amp; Answers</a:t>
            </a:r>
            <a:br>
              <a:rPr lang="en-US" sz="16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“How are the dead raised after their bodies have decomposed? (15:35-44)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Natural Analogy (15:36-38)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Divinely Designed Form (15:38-41)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Contrast: Difference in our pre-resurrection body and our post-resurrection body (15:42-44)</a:t>
            </a:r>
          </a:p>
        </p:txBody>
      </p:sp>
    </p:spTree>
    <p:extLst>
      <p:ext uri="{BB962C8B-B14F-4D97-AF65-F5344CB8AC3E}">
        <p14:creationId xmlns:p14="http://schemas.microsoft.com/office/powerpoint/2010/main" val="33090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6858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Body –                     </a:t>
            </a:r>
            <a:b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Questions &amp; Answers</a:t>
            </a:r>
            <a:br>
              <a:rPr lang="en-US" sz="16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What Kind of Body Will We Have?             (15:45-49)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Jesus Christ glorified body is the prototype of the resurrected body we will receive according to the scriptures (I John 3:1-2; Philippians 3:20-21).</a:t>
            </a:r>
          </a:p>
        </p:txBody>
      </p:sp>
    </p:spTree>
    <p:extLst>
      <p:ext uri="{BB962C8B-B14F-4D97-AF65-F5344CB8AC3E}">
        <p14:creationId xmlns:p14="http://schemas.microsoft.com/office/powerpoint/2010/main" val="1209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Body –                     </a:t>
            </a:r>
            <a:b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Questions &amp; Answers</a:t>
            </a:r>
            <a:br>
              <a:rPr lang="en-US" sz="16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What Happens To Those Living on the Earth When the Lord Returns? (15:51-58)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We will not all die, but we must all be changed              (15:51; 1 Thessalonians 4:13-18)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 change will occur in the “twinkling of an eye” (15:52)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There will be a change in our attributes, not our essence or person (15:53-54).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Spiritual victory will be ours (15:57-58)</a:t>
            </a:r>
          </a:p>
          <a:p>
            <a:pPr lvl="1"/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424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Abadi MT Condensed Extra Bold</vt:lpstr>
      <vt:lpstr>Arial</vt:lpstr>
      <vt:lpstr>Autumn</vt:lpstr>
      <vt:lpstr>Avenir Black Oblique</vt:lpstr>
      <vt:lpstr>Dominican Small Caps</vt:lpstr>
      <vt:lpstr>Subway</vt:lpstr>
      <vt:lpstr>Times</vt:lpstr>
      <vt:lpstr>Default Design</vt:lpstr>
      <vt:lpstr>Custom Design</vt:lpstr>
      <vt:lpstr>1_Custom Design</vt:lpstr>
      <vt:lpstr>PowerPoint Presentation</vt:lpstr>
      <vt:lpstr>The Resurrection Gospel: Jesus Christ’s Resurrection                             Foundation of our Hope  (15:1-11) </vt:lpstr>
      <vt:lpstr>The Resurrection Gospel: Consequences of the Denial of a Future Bodily Resurrection </vt:lpstr>
      <vt:lpstr>PowerPoint Presentation</vt:lpstr>
      <vt:lpstr>The Resurrection Gospel: Reviewing Paul’s Line of Argumentation </vt:lpstr>
      <vt:lpstr>The Resurrection Gospel: The Resurrection Body –                      Questions &amp; Answers </vt:lpstr>
      <vt:lpstr>The Resurrection Gospel: The Resurrection Body –                      Questions &amp; Answers </vt:lpstr>
      <vt:lpstr>The Resurrection Gospel: The Resurrection Body –                      Questions &amp; Answers 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Bruce Reeves</cp:lastModifiedBy>
  <cp:revision>229</cp:revision>
  <cp:lastPrinted>2012-08-24T14:36:13Z</cp:lastPrinted>
  <dcterms:created xsi:type="dcterms:W3CDTF">2005-04-15T19:25:47Z</dcterms:created>
  <dcterms:modified xsi:type="dcterms:W3CDTF">2022-10-27T19:47:15Z</dcterms:modified>
</cp:coreProperties>
</file>