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19"/>
  </p:normalViewPr>
  <p:slideViewPr>
    <p:cSldViewPr snapToGrid="0">
      <p:cViewPr varScale="1">
        <p:scale>
          <a:sx n="115" d="100"/>
          <a:sy n="115" d="100"/>
        </p:scale>
        <p:origin x="14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BACA-ED9F-6249-9509-58B8643C4032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C79B-A9AF-0C42-B9BB-6D52732C7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BACA-ED9F-6249-9509-58B8643C4032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C79B-A9AF-0C42-B9BB-6D52732C7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BACA-ED9F-6249-9509-58B8643C4032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C79B-A9AF-0C42-B9BB-6D52732C7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6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BACA-ED9F-6249-9509-58B8643C4032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C79B-A9AF-0C42-B9BB-6D52732C7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2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BACA-ED9F-6249-9509-58B8643C4032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C79B-A9AF-0C42-B9BB-6D52732C7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3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BACA-ED9F-6249-9509-58B8643C4032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C79B-A9AF-0C42-B9BB-6D52732C7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4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BACA-ED9F-6249-9509-58B8643C4032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C79B-A9AF-0C42-B9BB-6D52732C7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2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BACA-ED9F-6249-9509-58B8643C4032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C79B-A9AF-0C42-B9BB-6D52732C7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5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BACA-ED9F-6249-9509-58B8643C4032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C79B-A9AF-0C42-B9BB-6D52732C7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6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BACA-ED9F-6249-9509-58B8643C4032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C79B-A9AF-0C42-B9BB-6D52732C7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3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BACA-ED9F-6249-9509-58B8643C4032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C79B-A9AF-0C42-B9BB-6D52732C7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0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DBACA-ED9F-6249-9509-58B8643C4032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5C79B-A9AF-0C42-B9BB-6D52732C7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5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F4EED1-3F3E-4201-D6CB-812363E5C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3" y="3462455"/>
            <a:ext cx="8369555" cy="24212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17A8BA-FADB-A6A6-B155-8DE05940484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-252384" y="455680"/>
            <a:ext cx="9648768" cy="35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7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D8DE-684F-8497-C196-5ABAEFA41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15" y="1647206"/>
            <a:ext cx="8693770" cy="4898560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(vv. 1-3)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Authorship: Paul, a prisoner of Christ Jesus, and Timothy. (v. 1a)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Recipients: To Philemon,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Apphia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Archippus, and the church in your house. (vv. 1b-2)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Greeting: Grace and peace from God and Jesus. (v. 3)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63968-0BB1-607A-E2D1-571A207C11F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-399396" y="-563037"/>
            <a:ext cx="6307496" cy="233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496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D8DE-684F-8497-C196-5ABAEFA41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15" y="1647206"/>
            <a:ext cx="8693770" cy="4898560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(vv. 1-3)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Thanksgiving and Prayer for Philemon (vv. 4-7)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Paul’s Thanksgiving for Philemon (vv. 4-5)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thanks God, and always mentions Philemon in his prayers. (v. 4)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hears of Philemon’s love and faith toward Jesus and all the saints. (v. 5)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Paul’s Prayer for Philemon (vv. 6-7)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his faith shared with others would be effective through acknowledgement of every good thing. (v. 6)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has joy and consolation in Philemon’s love as the saints’ hearts have been refreshed by him. (v. 7)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63968-0BB1-607A-E2D1-571A207C11F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-399396" y="-563037"/>
            <a:ext cx="6307496" cy="233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6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D8DE-684F-8497-C196-5ABAEFA41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15" y="1647206"/>
            <a:ext cx="8693770" cy="4898560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(vv. 1-3)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Thanksgiving and Prayer for Philemon (vv. 4-7)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 to Philemon for Onesimus (vv. 8-22)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Paul’s Appeal to Philemon to Receive Onesimus (vv. 8-16)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could have commanded Philemon, but instead he makes an appeal to him. (vv. 8-9)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love’s sake.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Paul, the aged.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a prisoner of Jesus Christ.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appeal is for Onesimus. (v. 10a)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had begotten him while in chains. (v. 10b)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was once unprofitable to Philemon, but now is profitable. (v. 11)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63968-0BB1-607A-E2D1-571A207C11F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-399396" y="-563037"/>
            <a:ext cx="6307496" cy="233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2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D8DE-684F-8497-C196-5ABAEFA41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15" y="1647206"/>
            <a:ext cx="8693770" cy="4898560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(vv. 1-3)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Thanksgiving and Prayer for Philemon (vv. 4-7)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 to Philemon for Onesimus (vv. 8-22)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Paul’s Appeal to Philemon to Receive Onesimus (vv. 8-16)</a:t>
            </a:r>
          </a:p>
          <a:p>
            <a:pPr marL="750888" marR="0" lvl="1" indent="-293688">
              <a:spcBef>
                <a:spcPts val="0"/>
              </a:spcBef>
              <a:spcAft>
                <a:spcPts val="0"/>
              </a:spcAft>
              <a:buFont typeface="+mj-lt"/>
              <a:buAutoNum type="alphaLcPeriod" startAt="3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is sending Onesimus (Paul’s own heart) back and wants Philemon to receive him. (v. 12)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wished for him to stay to minister to him in his chains for the gospel on Philemon’s behalf. (v. 13)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he did not wish to do so without Philemon’s consent, that such would be voluntary, not by compulsion. (v. 14)</a:t>
            </a:r>
          </a:p>
          <a:p>
            <a:pPr marL="750888" indent="-342900">
              <a:buFont typeface="+mj-lt"/>
              <a:buAutoNum type="alphaLcPeriod" startAt="4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Perhaps Onesimus departed for the purpose of Philemon receiving him forever – not as a slave, but as a brother, in the flesh and the Lord. (vv. 15-16)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63968-0BB1-607A-E2D1-571A207C11F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-399396" y="-563037"/>
            <a:ext cx="6307496" cy="233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9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D8DE-684F-8497-C196-5ABAEFA41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15" y="1647206"/>
            <a:ext cx="8693770" cy="4898560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(vv. 1-3)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Thanksgiving and Prayer for Philemon (vv. 4-7)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 to Philemon for Onesimus (vv. 8-22)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Paul’s Appeal to Philemon to Receive Onesimus (vv. 8-16)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Paul’s Offer, and Confidence Expressed in Philemon (vv. 17-22)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requests Philemon receive Onesimus as he would receive Paul. (v. 17)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Onesimus wronged, or owes Philemon, Paul will take it to his account. (v. 18)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is writing with his own hand. (v. 19a)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will repay, though Philemon owes himself to Paul. (v. 19b)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wants Philemon to give Paul joy and refresh his heart in the Lord. (v. 20)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63968-0BB1-607A-E2D1-571A207C11F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-399396" y="-563037"/>
            <a:ext cx="6307496" cy="233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D8DE-684F-8497-C196-5ABAEFA41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15" y="1647206"/>
            <a:ext cx="8693770" cy="4898560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(vv. 1-3)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Thanksgiving and Prayer for Philemon (vv. 4-7)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 to Philemon for Onesimus (vv. 8-22)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Paul’s Appeal to Philemon to Receive Onesimus (vv. 8-16)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Paul’s Offer, and Confidence Expressed in Philemon (vv. 17-22)</a:t>
            </a:r>
          </a:p>
          <a:p>
            <a:pPr marL="750888" marR="0" lvl="1" indent="-293688">
              <a:spcBef>
                <a:spcPts val="0"/>
              </a:spcBef>
              <a:spcAft>
                <a:spcPts val="0"/>
              </a:spcAft>
              <a:buFont typeface="+mj-lt"/>
              <a:buAutoNum type="alphaLcPeriod" startAt="3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has confidence Philemon will obey and do even more than he says. (v. 21)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 startAt="3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requests Philemon have a guest room ready for him, as he trusts through prayer he will be granted to come to him. (v. 22)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63968-0BB1-607A-E2D1-571A207C11F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-399396" y="-563037"/>
            <a:ext cx="6307496" cy="233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6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D8DE-684F-8497-C196-5ABAEFA41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15" y="1647206"/>
            <a:ext cx="8693770" cy="4898560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(vv. 1-3)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Thanksgiving and Prayer for Philemon (vv. 4-7)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 to Philemon for Onesimus (vv. 8-22)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Comments (vv. 23-25)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Epaphras, Mark, Aristarchus, Demas, Luke, send greetings. (vv. 23-24)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grace of our Lord Jesus Christ be with your spirit. Amen. (v. 25)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63968-0BB1-607A-E2D1-571A207C11F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-399396" y="-563037"/>
            <a:ext cx="6307496" cy="233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0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744</Words>
  <Application>Microsoft Macintosh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</cp:revision>
  <dcterms:created xsi:type="dcterms:W3CDTF">2022-11-29T22:03:43Z</dcterms:created>
  <dcterms:modified xsi:type="dcterms:W3CDTF">2022-11-29T22:23:29Z</dcterms:modified>
</cp:coreProperties>
</file>