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32</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40</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Responsibilities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Respect God’s plan and purpose                                    (1 Cor. 12:18, 24; Rom. 12:3-8)</a:t>
            </a:r>
          </a:p>
          <a:p>
            <a:pPr marL="514350" indent="-514350">
              <a:buFont typeface="+mj-lt"/>
              <a:buAutoNum type="arabicPeriod"/>
            </a:pPr>
            <a:r>
              <a:rPr lang="en-US" sz="2800" dirty="0">
                <a:latin typeface="Khmer UI" pitchFamily="34" charset="0"/>
                <a:cs typeface="Khmer UI" pitchFamily="34" charset="0"/>
              </a:rPr>
              <a:t>Respect the authority of Christ                               (Eph. 1:22-23; Col. 1:18, 2:19)</a:t>
            </a:r>
          </a:p>
          <a:p>
            <a:pPr marL="514350" indent="-514350">
              <a:buFont typeface="+mj-lt"/>
              <a:buAutoNum type="arabicPeriod"/>
            </a:pPr>
            <a:r>
              <a:rPr lang="en-US" sz="2800" dirty="0">
                <a:latin typeface="Khmer UI" pitchFamily="34" charset="0"/>
                <a:cs typeface="Khmer UI" pitchFamily="34" charset="0"/>
              </a:rPr>
              <a:t>Respect other members </a:t>
            </a:r>
          </a:p>
          <a:p>
            <a:pPr lvl="1">
              <a:buFont typeface="Khmer UI" pitchFamily="34" charset="0"/>
              <a:buChar char="៚"/>
            </a:pPr>
            <a:r>
              <a:rPr lang="en-US" dirty="0">
                <a:latin typeface="Khmer UI" pitchFamily="34" charset="0"/>
                <a:cs typeface="Khmer UI" pitchFamily="34" charset="0"/>
              </a:rPr>
              <a:t>We are members of one another (Rom. 12:5)</a:t>
            </a:r>
          </a:p>
          <a:p>
            <a:pPr lvl="1">
              <a:buFont typeface="Khmer UI" pitchFamily="34" charset="0"/>
              <a:buChar char="៚"/>
            </a:pPr>
            <a:r>
              <a:rPr lang="en-US" dirty="0">
                <a:latin typeface="Khmer UI" pitchFamily="34" charset="0"/>
                <a:cs typeface="Khmer UI" pitchFamily="34" charset="0"/>
              </a:rPr>
              <a:t>Have care for one another (1 Cor. 12:25-26)</a:t>
            </a:r>
          </a:p>
          <a:p>
            <a:pPr lvl="1">
              <a:buFont typeface="Khmer UI" pitchFamily="34" charset="0"/>
              <a:buChar char="៚"/>
            </a:pPr>
            <a:r>
              <a:rPr lang="en-US" dirty="0">
                <a:latin typeface="Khmer UI" pitchFamily="34" charset="0"/>
                <a:cs typeface="Khmer UI" pitchFamily="34" charset="0"/>
              </a:rPr>
              <a:t>Keep the unity of Spirit in bond of peace                    (Eph. 4:1-6)</a:t>
            </a:r>
          </a:p>
          <a:p>
            <a:pPr lvl="1">
              <a:buFont typeface="Khmer UI" pitchFamily="34" charset="0"/>
              <a:buChar char="៚"/>
            </a:pPr>
            <a:r>
              <a:rPr lang="en-US" dirty="0">
                <a:latin typeface="Khmer UI" pitchFamily="34" charset="0"/>
                <a:cs typeface="Khmer UI" pitchFamily="34" charset="0"/>
              </a:rPr>
              <a:t>Do our share (Eph. 4:16)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Diversity, Yet Equality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Diversity of backgrounds, but equal access to God (Gal. 3:26-28)</a:t>
            </a:r>
          </a:p>
          <a:p>
            <a:pPr marL="514350" indent="-514350">
              <a:buFont typeface="+mj-lt"/>
              <a:buAutoNum type="arabicPeriod"/>
            </a:pPr>
            <a:r>
              <a:rPr lang="en-US" sz="2800" dirty="0">
                <a:latin typeface="Khmer UI" pitchFamily="34" charset="0"/>
                <a:cs typeface="Khmer UI" pitchFamily="34" charset="0"/>
              </a:rPr>
              <a:t>Diversity of functions, but equally important             (1 Cor. 12:15-27)</a:t>
            </a:r>
          </a:p>
          <a:p>
            <a:pPr marL="514350" indent="-514350">
              <a:buFont typeface="+mj-lt"/>
              <a:buAutoNum type="arabicPeriod"/>
            </a:pPr>
            <a:r>
              <a:rPr lang="en-US" sz="2800" dirty="0">
                <a:latin typeface="Khmer UI" pitchFamily="34" charset="0"/>
                <a:cs typeface="Khmer UI" pitchFamily="34" charset="0"/>
              </a:rPr>
              <a:t>Diversity of talents, but unity of purpose               (Eph. 4:11-16)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8: “MY BROTHER’S KEEPER”</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Support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677656"/>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And let us consider one another to provoke unto love and to good works: Not forsaking the assembling of ourselves together, as the manner of some is; but exhorting one another: and so much the more, as ye see the day approaching                  (Heb. 10:24-25 KJV)</a:t>
            </a:r>
          </a:p>
        </p:txBody>
      </p:sp>
    </p:spTree>
    <p:extLst>
      <p:ext uri="{BB962C8B-B14F-4D97-AF65-F5344CB8AC3E}">
        <p14:creationId xmlns:p14="http://schemas.microsoft.com/office/powerpoint/2010/main" val="382737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Love (Rom. 13:8-10; Matt. 22:36-40)</a:t>
            </a:r>
          </a:p>
          <a:p>
            <a:pPr marL="514350" indent="-514350">
              <a:buFont typeface="+mj-lt"/>
              <a:buAutoNum type="arabicPeriod"/>
            </a:pPr>
            <a:r>
              <a:rPr lang="en-US" sz="2800" dirty="0">
                <a:latin typeface="Khmer UI" pitchFamily="34" charset="0"/>
                <a:cs typeface="Khmer UI" pitchFamily="34" charset="0"/>
              </a:rPr>
              <a:t>Consideration (Heb. 10:24-25; Phil. 2:4)</a:t>
            </a:r>
          </a:p>
          <a:p>
            <a:pPr marL="514350" indent="-514350">
              <a:buFont typeface="+mj-lt"/>
              <a:buAutoNum type="arabicPeriod"/>
            </a:pPr>
            <a:r>
              <a:rPr lang="en-US" sz="2800" dirty="0">
                <a:latin typeface="Khmer UI" pitchFamily="34" charset="0"/>
                <a:cs typeface="Khmer UI" pitchFamily="34" charset="0"/>
              </a:rPr>
              <a:t>Provocation (Heb. 10:24-25)</a:t>
            </a:r>
          </a:p>
          <a:p>
            <a:pPr marL="514350" indent="-514350">
              <a:buFont typeface="+mj-lt"/>
              <a:buAutoNum type="arabicPeriod"/>
            </a:pPr>
            <a:r>
              <a:rPr lang="en-US" sz="2800" dirty="0">
                <a:latin typeface="Khmer UI" pitchFamily="34" charset="0"/>
                <a:cs typeface="Khmer UI" pitchFamily="34" charset="0"/>
              </a:rPr>
              <a:t>Exhortation (Heb. 10:24-25; 1 Thess. 5:14)</a:t>
            </a:r>
          </a:p>
          <a:p>
            <a:pPr marL="514350" indent="-514350">
              <a:buFont typeface="+mj-lt"/>
              <a:buAutoNum type="arabicPeriod"/>
            </a:pPr>
            <a:r>
              <a:rPr lang="en-US" sz="2800" dirty="0">
                <a:latin typeface="Khmer UI" pitchFamily="34" charset="0"/>
                <a:cs typeface="Khmer UI" pitchFamily="34" charset="0"/>
              </a:rPr>
              <a:t>Restoration (Gal. 6:1; James 5:19-20)</a:t>
            </a:r>
          </a:p>
          <a:p>
            <a:pPr marL="514350" indent="-514350">
              <a:buFont typeface="+mj-lt"/>
              <a:buAutoNum type="arabicPeriod"/>
            </a:pPr>
            <a:r>
              <a:rPr lang="en-US" sz="2800" dirty="0">
                <a:latin typeface="Khmer UI" pitchFamily="34" charset="0"/>
                <a:cs typeface="Khmer UI" pitchFamily="34" charset="0"/>
              </a:rPr>
              <a:t>Good Works (Titus 3:14; Gal. 6:10)</a:t>
            </a:r>
          </a:p>
          <a:p>
            <a:pPr marL="514350" indent="-514350">
              <a:buFont typeface="+mj-lt"/>
              <a:buAutoNum type="arabicPeriod"/>
            </a:pPr>
            <a:r>
              <a:rPr lang="en-US" sz="2800" dirty="0">
                <a:latin typeface="Khmer UI" pitchFamily="34" charset="0"/>
                <a:cs typeface="Khmer UI" pitchFamily="34" charset="0"/>
              </a:rPr>
              <a:t>A Good Example (Phil. 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8"/>
            </a:pPr>
            <a:r>
              <a:rPr lang="en-US" sz="2800" dirty="0">
                <a:latin typeface="Khmer UI" pitchFamily="34" charset="0"/>
                <a:cs typeface="Khmer UI" pitchFamily="34" charset="0"/>
              </a:rPr>
              <a:t>Patience (Gal. 5:22-23; Rom. 15:1-3)</a:t>
            </a:r>
          </a:p>
          <a:p>
            <a:pPr marL="514350" indent="-514350">
              <a:buFont typeface="+mj-lt"/>
              <a:buAutoNum type="arabicPeriod" startAt="8"/>
            </a:pPr>
            <a:r>
              <a:rPr lang="en-US" sz="2800" dirty="0">
                <a:latin typeface="Khmer UI" pitchFamily="34" charset="0"/>
                <a:cs typeface="Khmer UI" pitchFamily="34" charset="0"/>
              </a:rPr>
              <a:t>Benefit of the Doubt (1 Cor. 13:7)</a:t>
            </a:r>
          </a:p>
          <a:p>
            <a:pPr marL="514350" indent="-514350">
              <a:buFont typeface="+mj-lt"/>
              <a:buAutoNum type="arabicPeriod" startAt="8"/>
            </a:pPr>
            <a:r>
              <a:rPr lang="en-US" sz="2800" dirty="0">
                <a:latin typeface="Khmer UI" pitchFamily="34" charset="0"/>
                <a:cs typeface="Khmer UI" pitchFamily="34" charset="0"/>
              </a:rPr>
              <a:t>Forgiveness (Matt. 18:21-35; Luke 17:3-4)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6: A CHILD OF GOD</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Security</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as many as received Him, to them He gave the right to become children of God, to those who believe in His name (John 1:12)</a:t>
            </a:r>
          </a:p>
        </p:txBody>
      </p:sp>
    </p:spTree>
    <p:extLst>
      <p:ext uri="{BB962C8B-B14F-4D97-AF65-F5344CB8AC3E}">
        <p14:creationId xmlns:p14="http://schemas.microsoft.com/office/powerpoint/2010/main" val="153584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A Child Of God</a:t>
            </a: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dirty="0">
                <a:latin typeface="Khmer UI" pitchFamily="34" charset="0"/>
                <a:cs typeface="Khmer UI" pitchFamily="34" charset="0"/>
              </a:rPr>
              <a:t>We have a right to be called a child of God </a:t>
            </a:r>
          </a:p>
          <a:p>
            <a:pPr lvl="1">
              <a:buFont typeface="Khmer UI" pitchFamily="34" charset="0"/>
              <a:buChar char="៚"/>
            </a:pPr>
            <a:r>
              <a:rPr lang="en-US" dirty="0">
                <a:latin typeface="Khmer UI" pitchFamily="34" charset="0"/>
                <a:cs typeface="Khmer UI" pitchFamily="34" charset="0"/>
              </a:rPr>
              <a:t>John 1:12; Romans 8:16</a:t>
            </a:r>
          </a:p>
          <a:p>
            <a:pPr>
              <a:buFont typeface="Khmer UI" pitchFamily="34" charset="0"/>
              <a:buChar char="៚"/>
            </a:pPr>
            <a:r>
              <a:rPr lang="en-US" dirty="0">
                <a:latin typeface="Khmer UI" pitchFamily="34" charset="0"/>
                <a:cs typeface="Khmer UI" pitchFamily="34" charset="0"/>
              </a:rPr>
              <a:t>We have been born again</a:t>
            </a:r>
          </a:p>
          <a:p>
            <a:pPr lvl="1">
              <a:buFont typeface="Khmer UI" pitchFamily="34" charset="0"/>
              <a:buChar char="៚"/>
            </a:pPr>
            <a:r>
              <a:rPr lang="en-US" dirty="0">
                <a:latin typeface="Khmer UI" pitchFamily="34" charset="0"/>
                <a:cs typeface="Khmer UI" pitchFamily="34" charset="0"/>
              </a:rPr>
              <a:t>1 Peter 1:23</a:t>
            </a:r>
          </a:p>
          <a:p>
            <a:pPr>
              <a:buFont typeface="Khmer UI" pitchFamily="34" charset="0"/>
              <a:buChar char="៚"/>
            </a:pPr>
            <a:r>
              <a:rPr lang="en-US" dirty="0">
                <a:latin typeface="Khmer UI" pitchFamily="34" charset="0"/>
                <a:cs typeface="Khmer UI" pitchFamily="34" charset="0"/>
              </a:rPr>
              <a:t>We have been adopted</a:t>
            </a:r>
          </a:p>
          <a:p>
            <a:pPr lvl="1">
              <a:buFont typeface="Khmer UI" pitchFamily="34" charset="0"/>
              <a:buChar char="៚"/>
            </a:pPr>
            <a:r>
              <a:rPr lang="en-US" dirty="0">
                <a:latin typeface="Khmer UI" pitchFamily="34" charset="0"/>
                <a:cs typeface="Khmer UI" pitchFamily="34" charset="0"/>
              </a:rPr>
              <a:t>Romans 8:15-17; Galatians 4:4-7,             Ephesians 1:5</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Blessings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have a new name (Acts 11:26)</a:t>
            </a:r>
          </a:p>
          <a:p>
            <a:pPr marL="514350" indent="-514350">
              <a:buFont typeface="+mj-lt"/>
              <a:buAutoNum type="arabicPeriod"/>
            </a:pPr>
            <a:r>
              <a:rPr lang="en-US" sz="2800" dirty="0">
                <a:latin typeface="Khmer UI" pitchFamily="34" charset="0"/>
                <a:cs typeface="Khmer UI" pitchFamily="34" charset="0"/>
              </a:rPr>
              <a:t>We are the object of God’s love and attention  (1 John 5:14-15; 1 Pet. 3:12)</a:t>
            </a:r>
          </a:p>
          <a:p>
            <a:pPr marL="514350" indent="-514350">
              <a:buFont typeface="+mj-lt"/>
              <a:buAutoNum type="arabicPeriod"/>
            </a:pPr>
            <a:r>
              <a:rPr lang="en-US" sz="2800" dirty="0">
                <a:latin typeface="Khmer UI" pitchFamily="34" charset="0"/>
                <a:cs typeface="Khmer UI" pitchFamily="34" charset="0"/>
              </a:rPr>
              <a:t>We have our Father’s provisions                    (Matt. 6:25-34, 7:7-11)</a:t>
            </a:r>
          </a:p>
          <a:p>
            <a:pPr marL="514350" indent="-514350">
              <a:buFont typeface="+mj-lt"/>
              <a:buAutoNum type="arabicPeriod"/>
            </a:pPr>
            <a:r>
              <a:rPr lang="en-US" sz="2800" dirty="0">
                <a:latin typeface="Khmer UI" pitchFamily="34" charset="0"/>
                <a:cs typeface="Khmer UI" pitchFamily="34" charset="0"/>
              </a:rPr>
              <a:t>We have our Father’s protection                                    (1 Cor. 10:13; Heb. 13:5-6)</a:t>
            </a:r>
          </a:p>
          <a:p>
            <a:pPr marL="514350" indent="-514350">
              <a:buFont typeface="+mj-lt"/>
              <a:buAutoNum type="arabicPeriod"/>
            </a:pPr>
            <a:r>
              <a:rPr lang="en-US" sz="2800" dirty="0">
                <a:latin typeface="Khmer UI" pitchFamily="34" charset="0"/>
                <a:cs typeface="Khmer UI" pitchFamily="34" charset="0"/>
              </a:rPr>
              <a:t>We have our Father’s guidance (Rom. 8:14)</a:t>
            </a:r>
          </a:p>
          <a:p>
            <a:pPr marL="514350" indent="-514350">
              <a:buFont typeface="+mj-lt"/>
              <a:buAutoNum type="arabicPeriod"/>
            </a:pPr>
            <a:r>
              <a:rPr lang="en-US" sz="2800" dirty="0">
                <a:latin typeface="Khmer UI" pitchFamily="34" charset="0"/>
                <a:cs typeface="Khmer UI" pitchFamily="34" charset="0"/>
              </a:rPr>
              <a:t>We have an inheritance (Rom. 8:16-17)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3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r"/>
            <a:r>
              <a:rPr lang="en-US" sz="3600" dirty="0">
                <a:latin typeface="Khmer UI" pitchFamily="34" charset="0"/>
                <a:cs typeface="Khmer UI" pitchFamily="34" charset="0"/>
              </a:rPr>
              <a:t>The Responsibilities Of Being A Child Of God</a:t>
            </a: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We must keep ourselves separate from the sinful world (2 Cor. 6:17-18)</a:t>
            </a:r>
          </a:p>
          <a:p>
            <a:pPr marL="514350" indent="-514350">
              <a:buFont typeface="+mj-lt"/>
              <a:buAutoNum type="arabicPeriod"/>
            </a:pPr>
            <a:r>
              <a:rPr lang="en-US" sz="2800" dirty="0">
                <a:latin typeface="Khmer UI" pitchFamily="34" charset="0"/>
                <a:cs typeface="Khmer UI" pitchFamily="34" charset="0"/>
              </a:rPr>
              <a:t>We must love God and keep His commandments (Matt. 22:36-38, 1 John 5:3)</a:t>
            </a:r>
          </a:p>
          <a:p>
            <a:pPr marL="514350" indent="-514350">
              <a:buFont typeface="+mj-lt"/>
              <a:buAutoNum type="arabicPeriod"/>
            </a:pPr>
            <a:r>
              <a:rPr lang="en-US" sz="2800" dirty="0">
                <a:latin typeface="Khmer UI" pitchFamily="34" charset="0"/>
                <a:cs typeface="Khmer UI" pitchFamily="34" charset="0"/>
              </a:rPr>
              <a:t>We must trust in God to keep His promises            (2 Cor. 5:7; 2 Tim. 1:12)</a:t>
            </a:r>
          </a:p>
          <a:p>
            <a:pPr marL="514350" indent="-514350">
              <a:buFont typeface="+mj-lt"/>
              <a:buAutoNum type="arabicPeriod"/>
            </a:pPr>
            <a:r>
              <a:rPr lang="en-US" sz="2800" dirty="0">
                <a:latin typeface="Khmer UI" pitchFamily="34" charset="0"/>
                <a:cs typeface="Khmer UI" pitchFamily="34" charset="0"/>
              </a:rPr>
              <a:t>We must follow God’s word, grow, and live holy lives (2 Pet. 3:18; 1 Cor. 10:13)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8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Responsibilities Of Being A Child Of God</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If we leave our Father’s house, we forfeit all rights and privileges as a son (Luke 15:11-24), as well as our eternal soul (James 5:19-20)</a:t>
            </a:r>
          </a:p>
          <a:p>
            <a:pPr>
              <a:buFont typeface="Khmer UI" pitchFamily="34" charset="0"/>
              <a:buChar char="៚"/>
            </a:pPr>
            <a:r>
              <a:rPr lang="en-US" sz="2800" dirty="0">
                <a:latin typeface="Khmer UI" pitchFamily="34" charset="0"/>
                <a:cs typeface="Khmer UI" pitchFamily="34" charset="0"/>
              </a:rPr>
              <a:t>When we sin, we must repent and seek God’s forgiveness (Acts 8:22; 1 John 1:9)</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16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7: A MEMBER OF THE BODY</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Place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So we, being many, are one body in Christ, and individually members of one another (Rom. 12:5)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75539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Church Is The Body Of Christ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Ephesians 1:22-23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Benefits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Salvation (Acts 2:47; Eph. 5:23)</a:t>
            </a:r>
          </a:p>
          <a:p>
            <a:pPr marL="514350" indent="-514350">
              <a:buFont typeface="+mj-lt"/>
              <a:buAutoNum type="arabicPeriod"/>
            </a:pPr>
            <a:r>
              <a:rPr lang="en-US" sz="2800" dirty="0">
                <a:latin typeface="Khmer UI" pitchFamily="34" charset="0"/>
                <a:cs typeface="Khmer UI" pitchFamily="34" charset="0"/>
              </a:rPr>
              <a:t>Identification with Christ (1 Cor. 12:27)</a:t>
            </a:r>
          </a:p>
          <a:p>
            <a:pPr marL="514350" indent="-514350">
              <a:buFont typeface="+mj-lt"/>
              <a:buAutoNum type="arabicPeriod"/>
            </a:pPr>
            <a:r>
              <a:rPr lang="en-US" sz="2800" dirty="0">
                <a:latin typeface="Khmer UI" pitchFamily="34" charset="0"/>
                <a:cs typeface="Khmer UI" pitchFamily="34" charset="0"/>
              </a:rPr>
              <a:t>Support and edification (Heb. 10:24-25)</a:t>
            </a:r>
          </a:p>
          <a:p>
            <a:pPr marL="514350" indent="-514350">
              <a:buFont typeface="+mj-lt"/>
              <a:buAutoNum type="arabicPeriod"/>
            </a:pPr>
            <a:r>
              <a:rPr lang="en-US" sz="2800" dirty="0">
                <a:latin typeface="Khmer UI" pitchFamily="34" charset="0"/>
                <a:cs typeface="Khmer UI" pitchFamily="34" charset="0"/>
              </a:rPr>
              <a:t>Prayers (Acts 12:5; James 5:14-15)</a:t>
            </a:r>
          </a:p>
          <a:p>
            <a:pPr marL="514350" indent="-514350">
              <a:buFont typeface="+mj-lt"/>
              <a:buAutoNum type="arabicPeriod"/>
            </a:pPr>
            <a:r>
              <a:rPr lang="en-US" sz="2800" dirty="0">
                <a:latin typeface="Khmer UI" pitchFamily="34" charset="0"/>
                <a:cs typeface="Khmer UI" pitchFamily="34" charset="0"/>
              </a:rPr>
              <a:t>Strength (Acts 4:32; Eccl. 4:9-12)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2007</Words>
  <Application>Microsoft Office PowerPoint</Application>
  <PresentationFormat>On-screen Show (4:3)</PresentationFormat>
  <Paragraphs>229</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Khmer UI</vt:lpstr>
      <vt:lpstr>Office Theme</vt:lpstr>
      <vt:lpstr>PowerPoint Presentation</vt:lpstr>
      <vt:lpstr>LESSON 6: A CHILD OF GOD</vt:lpstr>
      <vt:lpstr>A Child Of God</vt:lpstr>
      <vt:lpstr>The Blessings Of Being A Child Of God</vt:lpstr>
      <vt:lpstr>The Responsibilities Of Being A Child Of God</vt:lpstr>
      <vt:lpstr>The Responsibilities Of Being A Child Of God</vt:lpstr>
      <vt:lpstr>LESSON 7: A MEMBER OF THE BODY</vt:lpstr>
      <vt:lpstr>The Church Is The Body Of Christ</vt:lpstr>
      <vt:lpstr>The Benefits Of Being In The Body</vt:lpstr>
      <vt:lpstr>Responsibilities Of Being In The Body</vt:lpstr>
      <vt:lpstr>Diversity, Yet Equality</vt:lpstr>
      <vt:lpstr>LESSON 8: “MY BROTHER’S KEEPER”</vt:lpstr>
      <vt:lpstr>Obligations We Have Toward Our Brethren</vt:lpstr>
      <vt:lpstr>Obligations We Have Toward Our Brethren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46</cp:revision>
  <dcterms:created xsi:type="dcterms:W3CDTF">2012-08-09T15:38:20Z</dcterms:created>
  <dcterms:modified xsi:type="dcterms:W3CDTF">2023-01-08T17:29:25Z</dcterms:modified>
</cp:coreProperties>
</file>