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51" r:id="rId1"/>
    <p:sldMasterId id="2147483764" r:id="rId2"/>
  </p:sldMasterIdLst>
  <p:sldIdLst>
    <p:sldId id="258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embeddedFontLst>
    <p:embeddedFont>
      <p:font typeface="Avenir Next LT Pro" panose="020B0504020202020204" pitchFamily="34" charset="77"/>
      <p:regular r:id="rId19"/>
      <p:bold r:id="rId20"/>
      <p:italic r:id="rId21"/>
      <p:boldItalic r:id="rId22"/>
    </p:embeddedFont>
    <p:embeddedFont>
      <p:font typeface="Bell MT" panose="02020503060305020303" pitchFamily="18" charset="77"/>
      <p:regular r:id="rId23"/>
      <p:bold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2"/>
  </p:normalViewPr>
  <p:slideViewPr>
    <p:cSldViewPr snapToGrid="0" snapToObjects="1">
      <p:cViewPr varScale="1">
        <p:scale>
          <a:sx n="102" d="100"/>
          <a:sy n="102" d="100"/>
        </p:scale>
        <p:origin x="18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</a:extLst>
          </p:cNvPr>
          <p:cNvGrpSpPr/>
          <p:nvPr/>
        </p:nvGrpSpPr>
        <p:grpSpPr>
          <a:xfrm>
            <a:off x="1" y="0"/>
            <a:ext cx="9143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35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35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350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135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135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135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135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35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000" y="540000"/>
            <a:ext cx="8317705" cy="3798000"/>
          </a:xfrm>
        </p:spPr>
        <p:txBody>
          <a:bodyPr anchor="b"/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000" y="4508500"/>
            <a:ext cx="5509022" cy="1800224"/>
          </a:xfrm>
        </p:spPr>
        <p:txBody>
          <a:bodyPr/>
          <a:lstStyle>
            <a:lvl1pPr marL="0" indent="0" algn="l">
              <a:buNone/>
              <a:defRPr sz="1200" cap="all" spc="225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80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461672-F18A-4768-9850-0531FD3720BA}"/>
              </a:ext>
            </a:extLst>
          </p:cNvPr>
          <p:cNvGrpSpPr/>
          <p:nvPr/>
        </p:nvGrpSpPr>
        <p:grpSpPr>
          <a:xfrm rot="10800000">
            <a:off x="4441372" y="2876441"/>
            <a:ext cx="4702628" cy="3981559"/>
            <a:chOff x="0" y="0"/>
            <a:chExt cx="10800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A73898-D78C-45F9-AFC1-2AB16F6725C2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35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C423E3-700B-43D6-A2CB-F3C871632C20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35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05B2A-1EC7-4131-B899-C7ECB9A502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0" y="-1"/>
            <a:ext cx="7021286" cy="4680857"/>
            <a:chOff x="0" y="0"/>
            <a:chExt cx="2880000" cy="144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711D4C-4FFE-4151-B53D-60890F0F5827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35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9D6393-413D-4151-BC2C-43161BE4A799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35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370B9-6459-4B05-9A8B-A9E7FA8966CD}"/>
              </a:ext>
            </a:extLst>
          </p:cNvPr>
          <p:cNvSpPr>
            <a:spLocks noChangeAspect="1"/>
          </p:cNvSpPr>
          <p:nvPr/>
        </p:nvSpPr>
        <p:spPr>
          <a:xfrm rot="10800000">
            <a:off x="6323096" y="3096794"/>
            <a:ext cx="2820904" cy="37612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AC0C6-74C3-4E55-AA42-A9F1A4B1B210}"/>
              </a:ext>
            </a:extLst>
          </p:cNvPr>
          <p:cNvSpPr>
            <a:spLocks noChangeAspect="1"/>
          </p:cNvSpPr>
          <p:nvPr/>
        </p:nvSpPr>
        <p:spPr>
          <a:xfrm>
            <a:off x="0" y="1"/>
            <a:ext cx="4942285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2C27A4-86D3-4C83-8022-E37A8672A99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1FF59-E1BE-4475-953B-5BF6FBC1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00" y="540000"/>
            <a:ext cx="8317705" cy="1800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1F045-44C5-4165-A640-4E4D33A5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05000" y="2528888"/>
            <a:ext cx="8317707" cy="377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047A-D05B-44E9-A240-BDB881C4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B2E8-A68D-478D-A728-C9612848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4F1D-3280-4DB5-B2E0-DA7F107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627D45-FE54-49FF-A37F-6206993AEFD8}"/>
              </a:ext>
            </a:extLst>
          </p:cNvPr>
          <p:cNvGrpSpPr/>
          <p:nvPr/>
        </p:nvGrpSpPr>
        <p:grpSpPr>
          <a:xfrm>
            <a:off x="0" y="-3"/>
            <a:ext cx="9144000" cy="6858003"/>
            <a:chOff x="0" y="-3"/>
            <a:chExt cx="12192000" cy="6858003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id="{879CEFA6-CCA5-4FEF-B53D-E74B1E67E9C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FCD768-2100-4B20-87EF-9F92EFBD8F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D1B599-DFF1-4E00-9EAE-EE32BD7B4860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FCF7F6-290B-4DE7-BA60-863CBF95C2AF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9358AB-E1C9-402B-9F3F-28B4F50DAC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8C24EC-8C5D-4A7E-9D57-C752E0DC9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C0B30A-4855-4424-B3A8-AC110CA8356F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19EB9-1A9A-45A4-AE16-9968A70C5C35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5B7B85-4DC3-4343-B734-4852DD5DF03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F3733E-DBA5-4A25-9315-B7A1A5E7A1F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30D07-BE85-45CD-8055-8C57B00E295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350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FFCCA-9DBF-4E0A-BDC6-F7B8F39BD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59179" y="539999"/>
            <a:ext cx="1971675" cy="57687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F1B23-21CD-4A3B-938B-5502019A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13148" y="539999"/>
            <a:ext cx="6184106" cy="5768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9C884-5A98-4C01-BB89-098AC696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4D22-9CD7-4FC6-9444-21948246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ECC14-D66C-401A-A0C9-DFCA5533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17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E7CA-97D4-1140-BD05-8909D2D78BEF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2CA2-74BE-E947-AC4B-F24F99563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52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E7CA-97D4-1140-BD05-8909D2D78BEF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2CA2-74BE-E947-AC4B-F24F99563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76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E7CA-97D4-1140-BD05-8909D2D78BEF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2CA2-74BE-E947-AC4B-F24F99563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71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E7CA-97D4-1140-BD05-8909D2D78BEF}" type="datetimeFigureOut">
              <a:rPr lang="en-US" smtClean="0"/>
              <a:t>2/4/23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2CA2-74BE-E947-AC4B-F24F99563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62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E7CA-97D4-1140-BD05-8909D2D78BEF}" type="datetimeFigureOut">
              <a:rPr lang="en-US" smtClean="0"/>
              <a:t>2/4/23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2CA2-74BE-E947-AC4B-F24F99563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05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E7CA-97D4-1140-BD05-8909D2D78BEF}" type="datetimeFigureOut">
              <a:rPr lang="en-US" smtClean="0"/>
              <a:t>2/4/23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2CA2-74BE-E947-AC4B-F24F99563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53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E7CA-97D4-1140-BD05-8909D2D78BEF}" type="datetimeFigureOut">
              <a:rPr lang="en-US" smtClean="0"/>
              <a:t>2/4/23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2CA2-74BE-E947-AC4B-F24F99563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98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E7CA-97D4-1140-BD05-8909D2D78BEF}" type="datetimeFigureOut">
              <a:rPr lang="en-US" smtClean="0"/>
              <a:t>2/4/23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2CA2-74BE-E947-AC4B-F24F99563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8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16F32-9D98-4340-82E8-E90CE00AD2AC}"/>
              </a:ext>
            </a:extLst>
          </p:cNvPr>
          <p:cNvGrpSpPr/>
          <p:nvPr/>
        </p:nvGrpSpPr>
        <p:grpSpPr>
          <a:xfrm flipV="1">
            <a:off x="1" y="-1"/>
            <a:ext cx="9143999" cy="6861601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35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35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350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135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1350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350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85657-6A77-4466-887F-EE948B9CD2B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02500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E7CA-97D4-1140-BD05-8909D2D78BEF}" type="datetimeFigureOut">
              <a:rPr lang="en-US" smtClean="0"/>
              <a:t>2/4/23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2CA2-74BE-E947-AC4B-F24F99563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01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E7CA-97D4-1140-BD05-8909D2D78BEF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2CA2-74BE-E947-AC4B-F24F99563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78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E7CA-97D4-1140-BD05-8909D2D78BEF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2CA2-74BE-E947-AC4B-F24F99563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54407D-DBA4-414C-ACA5-30D7B87C652B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D518BC-8E44-4DAA-A8B9-2CFBD91DCDCD}"/>
                </a:ext>
              </a:extLst>
            </p:cNvPr>
            <p:cNvSpPr/>
            <p:nvPr/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7C3660-39CD-431D-8E64-37508FFEA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CCE569-E461-438A-A235-B96A542AF82F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9DF1F-1F74-476C-AD41-22AC3F8A65A0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E49ED5-9713-43D1-AE9E-3F9FE55740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1A2854-1482-4441-85EA-D7B9F3EF5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36A6D-894D-44DA-851C-345A414F3F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6F1DF-CD42-4695-A7D0-2F5B1930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00" y="540001"/>
            <a:ext cx="5509022" cy="5768725"/>
          </a:xfrm>
        </p:spPr>
        <p:txBody>
          <a:bodyPr anchor="t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9160-0F86-4FCA-8718-6980E99C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56710" y="540001"/>
            <a:ext cx="2674142" cy="5768725"/>
          </a:xfrm>
        </p:spPr>
        <p:txBody>
          <a:bodyPr anchor="t"/>
          <a:lstStyle>
            <a:lvl1pPr marL="0" indent="0">
              <a:buNone/>
              <a:defRPr sz="1350" cap="all" spc="225" baseline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6CBB-DABA-4F2E-8574-46747E1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2/4/23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86BC-9ECC-439C-BF2E-F0B7EF1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2552-C4C9-44EE-B7CB-5A65239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12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774299-531D-4CAC-881D-7EB68BC99FCC}"/>
              </a:ext>
            </a:extLst>
          </p:cNvPr>
          <p:cNvGrpSpPr/>
          <p:nvPr/>
        </p:nvGrpSpPr>
        <p:grpSpPr>
          <a:xfrm>
            <a:off x="0" y="-3"/>
            <a:ext cx="9144000" cy="6858003"/>
            <a:chOff x="0" y="-3"/>
            <a:chExt cx="12192000" cy="6858003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A17676CF-DDCC-48C1-AC68-CDA0B9E47F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52D363-F6F5-455B-A2F2-A12B30CEE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C396B8-00CA-4AE9-A0A5-B4E2B2A2AC07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60166-3107-4058-A259-59B0527306BD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BE934E-3063-4D0F-AFDE-68D58D336CB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9660FA-744A-4CB3-9BED-C59793E3B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313EEC-733B-4019-8A0B-3FA768B8DB7A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1FE91F-780C-4ABD-ADE8-0EFDB7196A10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9EA389-EE78-4475-A390-5EDED23C2D6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492A94-8867-4C62-9D40-4023C41E0AF8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3DAD7C5-BA12-4557-8BC4-72C69B0D59D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01" y="539999"/>
            <a:ext cx="8317706" cy="12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000" y="1929600"/>
            <a:ext cx="4077890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962" y="1929600"/>
            <a:ext cx="4077890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78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0F7E5-A40E-4C9C-8E4F-3935B9182C4A}"/>
              </a:ext>
            </a:extLst>
          </p:cNvPr>
          <p:cNvGrpSpPr/>
          <p:nvPr/>
        </p:nvGrpSpPr>
        <p:grpSpPr>
          <a:xfrm>
            <a:off x="1" y="-2"/>
            <a:ext cx="9143999" cy="6858001"/>
            <a:chOff x="0" y="-2"/>
            <a:chExt cx="12191999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7B504-02A7-4203-87D0-07D333D71917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1158F3-E1C3-400D-8505-628DB94365CE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EADDCE-3295-4F24-8700-C93B5457C2B7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95C76A-5429-458C-BC9D-E1053EF7B84F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0E8A42-259A-43FA-B284-B459D736409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00B4F1-619C-4C0E-B749-1843F22C946A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E6F70BB-DCCC-4CF0-B5BB-95A965A99947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E6C50C-C1DA-44E1-B254-3B7228879DCD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C6EEED-A40A-4D1C-BE6B-11DD62770607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7FF3FB-FDFC-4659-A7D6-ABED74010E82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548ED5-6668-4672-88DC-40E92508ACA2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5AE1B2-E73F-4E6E-AAFB-FB1C02684D3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50F2D6-C0E1-4AFE-AB87-083292737609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ECC0D66-F2BE-4BF4-87F6-CE618B5C891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BCA11-08C2-4C9A-B0A3-31C9051C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00" y="539999"/>
            <a:ext cx="8317705" cy="1210396"/>
          </a:xfrm>
        </p:spPr>
        <p:txBody>
          <a:bodyPr>
            <a:normAutofit/>
          </a:bodyPr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2CEB0-C969-40EA-A5E2-8D875E2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000" y="1929784"/>
            <a:ext cx="4086039" cy="792161"/>
          </a:xfrm>
        </p:spPr>
        <p:txBody>
          <a:bodyPr anchor="b"/>
          <a:lstStyle>
            <a:lvl1pPr marL="0" indent="0">
              <a:buNone/>
              <a:defRPr sz="1200" b="0" cap="all" spc="225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F41A6-112E-4305-A0BA-6E119A77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5000" y="2937845"/>
            <a:ext cx="4077890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672C5-31B9-443B-8DEE-5523646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52962" y="1929782"/>
            <a:ext cx="4077890" cy="792000"/>
          </a:xfrm>
        </p:spPr>
        <p:txBody>
          <a:bodyPr anchor="b"/>
          <a:lstStyle>
            <a:lvl1pPr marL="0" indent="0">
              <a:buNone/>
              <a:defRPr sz="1200" b="0" i="0" cap="all" spc="225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18B9D-8B21-4249-A3AD-8FBE48F0F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52962" y="2937845"/>
            <a:ext cx="4077890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60881-13B2-4064-84FB-6D071F3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FCE5D-D5EF-485D-97FA-2614FF96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204FC-4F66-417C-8E4B-74772ED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3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521FD20-B9D4-4FD1-9AAD-F4157555AD62}"/>
              </a:ext>
            </a:extLst>
          </p:cNvPr>
          <p:cNvGrpSpPr/>
          <p:nvPr/>
        </p:nvGrpSpPr>
        <p:grpSpPr>
          <a:xfrm rot="10800000">
            <a:off x="1044000" y="0"/>
            <a:ext cx="8100000" cy="6858000"/>
            <a:chOff x="0" y="0"/>
            <a:chExt cx="10800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77A35-8424-45D6-A66E-8ACFA6C405B5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35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FBA1CE-E9AC-40C0-A7F9-E5671F5FEF9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35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729A-59F8-46A4-9AAA-7665E5966E2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2143125" y="2143125"/>
            <a:ext cx="6858000" cy="2571750"/>
            <a:chOff x="0" y="0"/>
            <a:chExt cx="2880000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BBB96-590D-4704-87AD-A00AE2424DE8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35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9BAB7D-5298-40B9-910B-136D0C6A9934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35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3EA00-E168-4864-883B-358A7CDF9153}"/>
              </a:ext>
            </a:extLst>
          </p:cNvPr>
          <p:cNvSpPr>
            <a:spLocks noChangeAspect="1"/>
          </p:cNvSpPr>
          <p:nvPr/>
        </p:nvSpPr>
        <p:spPr>
          <a:xfrm rot="10800000">
            <a:off x="4201716" y="268287"/>
            <a:ext cx="4942285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4F2DFA-2F27-43FB-B08C-0787FA44B0D1}"/>
              </a:ext>
            </a:extLst>
          </p:cNvPr>
          <p:cNvSpPr>
            <a:spLocks noChangeAspect="1"/>
          </p:cNvSpPr>
          <p:nvPr/>
        </p:nvSpPr>
        <p:spPr>
          <a:xfrm>
            <a:off x="0" y="1"/>
            <a:ext cx="4942285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50354-CD8D-4A3B-A7AC-04622BCB049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ED3C6-DA43-4D1C-9056-407A4FB1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8" y="549276"/>
            <a:ext cx="8317706" cy="5759450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CEB41-E921-45ED-951A-861E31E0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B422D-769C-4E63-8763-ABBB885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8FB6F-2D68-40C0-B628-142011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79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D88E92-14F3-4B58-9E48-1D79E139A89E}"/>
              </a:ext>
            </a:extLst>
          </p:cNvPr>
          <p:cNvGrpSpPr/>
          <p:nvPr/>
        </p:nvGrpSpPr>
        <p:grpSpPr>
          <a:xfrm>
            <a:off x="1" y="0"/>
            <a:ext cx="9143999" cy="6861600"/>
            <a:chOff x="1" y="0"/>
            <a:chExt cx="12191999" cy="686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35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35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350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135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135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135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1350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35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1E027-8E53-4FEB-8605-2124D85731C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35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9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5C0F5C-A529-490C-8941-78F10C6A00D3}"/>
              </a:ext>
            </a:extLst>
          </p:cNvPr>
          <p:cNvGrpSpPr/>
          <p:nvPr/>
        </p:nvGrpSpPr>
        <p:grpSpPr>
          <a:xfrm flipH="1">
            <a:off x="1" y="1"/>
            <a:ext cx="9143999" cy="6858001"/>
            <a:chOff x="0" y="-2"/>
            <a:chExt cx="12191999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A8D739-B942-4545-9459-A6CAF0444D1F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B38CCA-110B-4404-9363-BFFA76C096D2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23FE99-C58F-4A56-8F8E-2942FF74E4BD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BD4511-8AB6-4BD3-8410-7FB3EC8D42B2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8CA067-2248-4BD3-B56E-2C014AEB22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017B9B-2727-4255-8F80-9D4C2A5AE297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3C5F16-BC47-4707-B6B7-DC5262ACDC51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88FE13-0734-4BB3-B4D1-7C53A194DA84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B7EF7-1EDF-4AC7-8E40-C2801783AC85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5CA0A0-9A3F-498E-983D-B3285EF5AD9A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171814-E4F0-44B5-BC3F-588512210991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666ACD-EB1C-4732-971B-C3B26061DB8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4E213B-7F96-44C1-90B3-B72E9387BF73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392AA-35E5-40E5-9309-284A0C54106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8188C-9713-46E1-AA5C-C84FE515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00" y="540000"/>
            <a:ext cx="3383569" cy="2771774"/>
          </a:xfrm>
        </p:spPr>
        <p:txBody>
          <a:bodyPr anchor="t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92CC-893A-4A84-A7E9-F389D83F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300" y="540000"/>
            <a:ext cx="4806552" cy="575945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C7765-7D44-43DD-A1DF-419D3E1C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5000" y="3536951"/>
            <a:ext cx="3383570" cy="2771775"/>
          </a:xfrm>
        </p:spPr>
        <p:txBody>
          <a:bodyPr/>
          <a:lstStyle>
            <a:lvl1pPr marL="0" indent="0">
              <a:buNone/>
              <a:defRPr sz="1200" cap="all" spc="225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36875-AFB0-4905-8C9E-A72B4F59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7ABF-7E70-4E45-A67B-C503BF1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016CA-2983-47BF-BA09-2130A40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1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7E00A2-2906-4C97-9D1F-C789D3ADD373}"/>
              </a:ext>
            </a:extLst>
          </p:cNvPr>
          <p:cNvGrpSpPr/>
          <p:nvPr/>
        </p:nvGrpSpPr>
        <p:grpSpPr>
          <a:xfrm rot="10800000">
            <a:off x="1044000" y="0"/>
            <a:ext cx="8100000" cy="6858000"/>
            <a:chOff x="0" y="0"/>
            <a:chExt cx="10800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CE8EF9-87D6-47FD-B7D3-2D48D8E48AC3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35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84998E-9D37-4D0D-889A-C67531E5295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35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75B0B-C502-438E-967C-64D2680314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2143125" y="2143125"/>
            <a:ext cx="6858000" cy="257175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C29931-00EB-4F74-BE4C-172A4C282A26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35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9B4C87-FDD3-406D-BE06-3ABF69905E03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35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D817A89-A0E1-4190-90AE-0571E6CE8FC6}"/>
              </a:ext>
            </a:extLst>
          </p:cNvPr>
          <p:cNvSpPr>
            <a:spLocks noChangeAspect="1"/>
          </p:cNvSpPr>
          <p:nvPr/>
        </p:nvSpPr>
        <p:spPr>
          <a:xfrm rot="10800000">
            <a:off x="4201716" y="268287"/>
            <a:ext cx="4942285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20388-C666-4992-920D-5F034214950C}"/>
              </a:ext>
            </a:extLst>
          </p:cNvPr>
          <p:cNvSpPr>
            <a:spLocks noChangeAspect="1"/>
          </p:cNvSpPr>
          <p:nvPr/>
        </p:nvSpPr>
        <p:spPr>
          <a:xfrm>
            <a:off x="0" y="1"/>
            <a:ext cx="4942285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B0CC3-A07E-43B8-9B34-0A67C1806DE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800A6-9706-4B81-B957-C950A5F7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00" y="540000"/>
            <a:ext cx="3383569" cy="2771774"/>
          </a:xfrm>
        </p:spPr>
        <p:txBody>
          <a:bodyPr anchor="t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7652B-AA0D-4574-AF1D-7F7442D84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924300" y="549275"/>
            <a:ext cx="4806552" cy="57594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19547-D24B-4BD1-8C26-318450B1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5000" y="3536950"/>
            <a:ext cx="3383569" cy="2771774"/>
          </a:xfrm>
        </p:spPr>
        <p:txBody>
          <a:bodyPr/>
          <a:lstStyle>
            <a:lvl1pPr marL="0" indent="0">
              <a:buNone/>
              <a:defRPr sz="1200" cap="all" spc="225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22E6-7E01-4547-8555-B2C1975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F6BEC-98F3-43FE-BA9B-B046D8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FAF54-57F0-46F9-A1BA-B554E14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1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49C77-AA3A-4DA0-9E20-32FCD2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01" y="540000"/>
            <a:ext cx="8325851" cy="180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DC81A-9B5E-4A92-AA7B-3D750F95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000" y="2528888"/>
            <a:ext cx="8325852" cy="37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8083-48FB-4D6A-B77A-262FE3E23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001" y="6314401"/>
            <a:ext cx="5513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spc="75" baseline="0">
                <a:solidFill>
                  <a:schemeClr val="tx1"/>
                </a:solidFill>
              </a:defRPr>
            </a:lvl1pPr>
          </a:lstStyle>
          <a:p>
            <a:endParaRPr lang="en-US" sz="7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A5BD-F7C8-4883-81D1-EF1F6F00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56710" y="6314401"/>
            <a:ext cx="1967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none" spc="75" baseline="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2/4/23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FEDB-2614-400B-9C19-0F4D448D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2925" y="6314401"/>
            <a:ext cx="567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spc="75" baseline="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8984469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50" r:id="rId6"/>
    <p:sldLayoutId id="2147483745" r:id="rId7"/>
    <p:sldLayoutId id="2147483746" r:id="rId8"/>
    <p:sldLayoutId id="2147483747" r:id="rId9"/>
    <p:sldLayoutId id="2147483749" r:id="rId10"/>
    <p:sldLayoutId id="214748374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500" indent="-202500" algn="l" defTabSz="685800" rtl="0" eaLnBrk="1" latinLnBrk="0" hangingPunct="1">
        <a:lnSpc>
          <a:spcPct val="125000"/>
        </a:lnSpc>
        <a:spcBef>
          <a:spcPts val="750"/>
        </a:spcBef>
        <a:buFont typeface="Arial" panose="020B0604020202020204" pitchFamily="34" charset="0"/>
        <a:buChar char="•"/>
        <a:defRPr sz="1350" kern="1200" spc="38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02500" algn="l" defTabSz="685800" rtl="0" eaLnBrk="1" latinLnBrk="0" hangingPunct="1">
        <a:lnSpc>
          <a:spcPct val="125000"/>
        </a:lnSpc>
        <a:spcBef>
          <a:spcPts val="375"/>
        </a:spcBef>
        <a:buFont typeface="Arial" panose="020B0604020202020204" pitchFamily="34" charset="0"/>
        <a:buChar char="•"/>
        <a:defRPr sz="1350" kern="1200" spc="38" baseline="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02500" algn="l" defTabSz="685800" rtl="0" eaLnBrk="1" latinLnBrk="0" hangingPunct="1">
        <a:lnSpc>
          <a:spcPct val="125000"/>
        </a:lnSpc>
        <a:spcBef>
          <a:spcPts val="375"/>
        </a:spcBef>
        <a:buFont typeface="Arial" panose="020B0604020202020204" pitchFamily="34" charset="0"/>
        <a:buChar char="•"/>
        <a:defRPr sz="1350" kern="1200" spc="38" baseline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02500" algn="l" defTabSz="685800" rtl="0" eaLnBrk="1" latinLnBrk="0" hangingPunct="1">
        <a:lnSpc>
          <a:spcPct val="125000"/>
        </a:lnSpc>
        <a:spcBef>
          <a:spcPts val="375"/>
        </a:spcBef>
        <a:buFont typeface="Arial" panose="020B0604020202020204" pitchFamily="34" charset="0"/>
        <a:buChar char="•"/>
        <a:defRPr sz="1350" kern="1200" spc="38" baseline="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02500" algn="l" defTabSz="685800" rtl="0" eaLnBrk="1" latinLnBrk="0" hangingPunct="1">
        <a:lnSpc>
          <a:spcPct val="125000"/>
        </a:lnSpc>
        <a:spcBef>
          <a:spcPts val="375"/>
        </a:spcBef>
        <a:buFont typeface="Arial" panose="020B0604020202020204" pitchFamily="34" charset="0"/>
        <a:buChar char="•"/>
        <a:defRPr sz="1350" kern="1200" spc="38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2/4/23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7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23157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3A1B7-1A2C-644A-993F-13635E6D5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6A099-2632-CC47-B835-78F3FB36D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68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99980-3D17-EE4D-AA51-819710AE6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99" y="1109850"/>
            <a:ext cx="8730852" cy="5557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Only God Can Separate</a:t>
            </a:r>
          </a:p>
          <a:p>
            <a:pPr>
              <a:buFont typeface="Wingdings" pitchFamily="2" charset="2"/>
              <a:buChar char="v"/>
            </a:pPr>
            <a:r>
              <a:rPr lang="en-US" sz="3000" dirty="0"/>
              <a:t>God does all the binding and loosing – </a:t>
            </a:r>
            <a:r>
              <a:rPr lang="en-US" sz="3000" dirty="0">
                <a:solidFill>
                  <a:srgbClr val="FFC000"/>
                </a:solidFill>
              </a:rPr>
              <a:t>Matthew 16:19 </a:t>
            </a:r>
            <a:r>
              <a:rPr lang="en-US" sz="3000" dirty="0"/>
              <a:t>– not any other person, thing, circumstance, etc.</a:t>
            </a:r>
          </a:p>
          <a:p>
            <a:pPr>
              <a:buFont typeface="Wingdings" pitchFamily="2" charset="2"/>
              <a:buChar char="v"/>
            </a:pPr>
            <a:r>
              <a:rPr lang="en-US" sz="3000" dirty="0"/>
              <a:t>There are two circumstances upon which God will loose the marriage bond:</a:t>
            </a:r>
          </a:p>
          <a:p>
            <a:pPr lvl="1">
              <a:buFont typeface="Wingdings" pitchFamily="2" charset="2"/>
              <a:buChar char="v"/>
            </a:pPr>
            <a:r>
              <a:rPr lang="en-US" sz="3000" dirty="0"/>
              <a:t>Death – </a:t>
            </a:r>
            <a:r>
              <a:rPr lang="en-US" sz="3000" dirty="0">
                <a:solidFill>
                  <a:srgbClr val="FFC000"/>
                </a:solidFill>
              </a:rPr>
              <a:t>Romans 7:2b, 3b</a:t>
            </a:r>
          </a:p>
          <a:p>
            <a:pPr lvl="1">
              <a:buFont typeface="Wingdings" pitchFamily="2" charset="2"/>
              <a:buChar char="v"/>
            </a:pPr>
            <a:r>
              <a:rPr lang="en-US" sz="3000" dirty="0"/>
              <a:t>Sexual Immorality – </a:t>
            </a:r>
            <a:r>
              <a:rPr lang="en-US" sz="3000" dirty="0">
                <a:solidFill>
                  <a:srgbClr val="FFC000"/>
                </a:solidFill>
              </a:rPr>
              <a:t>Matthew 19:9</a:t>
            </a:r>
          </a:p>
          <a:p>
            <a:pPr>
              <a:buFont typeface="Wingdings" pitchFamily="2" charset="2"/>
              <a:buChar char="v"/>
            </a:pPr>
            <a:endParaRPr lang="en-US" sz="3000" dirty="0">
              <a:solidFill>
                <a:srgbClr val="FFC000"/>
              </a:solidFill>
            </a:endParaRPr>
          </a:p>
        </p:txBody>
      </p:sp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4268543B-F487-0593-9C05-E6B4AD9AE3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549"/>
          <a:stretch/>
        </p:blipFill>
        <p:spPr>
          <a:xfrm>
            <a:off x="-3035314" y="-193454"/>
            <a:ext cx="12217416" cy="130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7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99980-3D17-EE4D-AA51-819710AE6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99" y="1109851"/>
            <a:ext cx="8730852" cy="55449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b="1" dirty="0"/>
              <a:t>Divorce Has Never Been God’s Will</a:t>
            </a:r>
          </a:p>
          <a:p>
            <a:pPr>
              <a:buFont typeface="Wingdings" pitchFamily="2" charset="2"/>
              <a:buChar char="v"/>
            </a:pPr>
            <a:r>
              <a:rPr lang="en-US" sz="3000" dirty="0"/>
              <a:t>God hates divorce – </a:t>
            </a:r>
            <a:r>
              <a:rPr lang="en-US" sz="3000" dirty="0">
                <a:solidFill>
                  <a:srgbClr val="FFC000"/>
                </a:solidFill>
              </a:rPr>
              <a:t>Malachi 2:16</a:t>
            </a:r>
          </a:p>
          <a:p>
            <a:pPr>
              <a:buFont typeface="Wingdings" pitchFamily="2" charset="2"/>
              <a:buChar char="v"/>
            </a:pPr>
            <a:r>
              <a:rPr lang="en-US" sz="3000" dirty="0"/>
              <a:t>Pharisees’ question – </a:t>
            </a:r>
            <a:r>
              <a:rPr lang="en-US" sz="3000" dirty="0">
                <a:solidFill>
                  <a:srgbClr val="FFC000"/>
                </a:solidFill>
              </a:rPr>
              <a:t>Matthew 19:7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3000" dirty="0">
                <a:solidFill>
                  <a:srgbClr val="FFC000"/>
                </a:solidFill>
              </a:rPr>
              <a:t>(v. 8b) </a:t>
            </a:r>
            <a:r>
              <a:rPr lang="en-US" sz="3000" dirty="0"/>
              <a:t>– not so from the beginning </a:t>
            </a:r>
            <a:r>
              <a:rPr lang="en-US" sz="3000" dirty="0">
                <a:solidFill>
                  <a:srgbClr val="FFC000"/>
                </a:solidFill>
              </a:rPr>
              <a:t>(vv. 4-6)</a:t>
            </a:r>
          </a:p>
          <a:p>
            <a:pPr lvl="1">
              <a:buFont typeface="Wingdings" pitchFamily="2" charset="2"/>
              <a:buChar char="v"/>
            </a:pPr>
            <a:r>
              <a:rPr lang="en-US" sz="3000" dirty="0"/>
              <a:t>Command </a:t>
            </a:r>
            <a:r>
              <a:rPr lang="en-US" sz="3000" dirty="0">
                <a:solidFill>
                  <a:srgbClr val="FFC000"/>
                </a:solidFill>
              </a:rPr>
              <a:t>(v. 7)</a:t>
            </a:r>
            <a:r>
              <a:rPr lang="en-US" sz="3000" dirty="0"/>
              <a:t>? – </a:t>
            </a:r>
            <a:r>
              <a:rPr lang="en-US" sz="3000" dirty="0">
                <a:solidFill>
                  <a:srgbClr val="FFC000"/>
                </a:solidFill>
              </a:rPr>
              <a:t>cf. Deuteronomy 24:1-4 </a:t>
            </a:r>
            <a:r>
              <a:rPr lang="en-US" sz="3000" dirty="0"/>
              <a:t>– divorce is not commanded but noted as something already occurring.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3000" dirty="0">
                <a:solidFill>
                  <a:srgbClr val="FFC000"/>
                </a:solidFill>
              </a:rPr>
              <a:t>(v. 8a) </a:t>
            </a:r>
            <a:r>
              <a:rPr lang="en-US" sz="3000" dirty="0"/>
              <a:t>– because of hardness of heart.</a:t>
            </a:r>
          </a:p>
          <a:p>
            <a:pPr lvl="1">
              <a:buFont typeface="Wingdings" pitchFamily="2" charset="2"/>
              <a:buChar char="v"/>
            </a:pPr>
            <a:r>
              <a:rPr lang="en-US" sz="3000" dirty="0"/>
              <a:t>Permitted – </a:t>
            </a:r>
            <a:r>
              <a:rPr lang="en-US" sz="3000" i="1" dirty="0" err="1"/>
              <a:t>epitrepo</a:t>
            </a:r>
            <a:r>
              <a:rPr lang="en-US" sz="3000" i="1" dirty="0"/>
              <a:t>̄ </a:t>
            </a:r>
            <a:r>
              <a:rPr lang="en-US" sz="3000" dirty="0"/>
              <a:t>– to allow someone to do </a:t>
            </a:r>
            <a:r>
              <a:rPr lang="en-US" sz="3000" dirty="0" err="1"/>
              <a:t>someth</a:t>
            </a:r>
            <a:r>
              <a:rPr lang="en-US" sz="3000" dirty="0"/>
              <a:t>., allow, permit (BDAG) (No reference to approval.)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3AE4308D-B9C8-F3E8-E05C-344329476F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549"/>
          <a:stretch/>
        </p:blipFill>
        <p:spPr>
          <a:xfrm>
            <a:off x="-3035314" y="-193453"/>
            <a:ext cx="12217416" cy="130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99980-3D17-EE4D-AA51-819710AE6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99" y="1109851"/>
            <a:ext cx="8730852" cy="5532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Divorce Has Never Been God’s Will</a:t>
            </a:r>
          </a:p>
          <a:p>
            <a:pPr>
              <a:buFont typeface="Wingdings" pitchFamily="2" charset="2"/>
              <a:buChar char="v"/>
            </a:pPr>
            <a:r>
              <a:rPr lang="en-US" sz="3000" dirty="0"/>
              <a:t>God hates divorce – </a:t>
            </a:r>
            <a:r>
              <a:rPr lang="en-US" sz="3000" dirty="0">
                <a:solidFill>
                  <a:srgbClr val="FFC000"/>
                </a:solidFill>
              </a:rPr>
              <a:t>Malachi 2:16</a:t>
            </a:r>
          </a:p>
          <a:p>
            <a:pPr>
              <a:buFont typeface="Wingdings" pitchFamily="2" charset="2"/>
              <a:buChar char="v"/>
            </a:pPr>
            <a:r>
              <a:rPr lang="en-US" sz="3000" dirty="0"/>
              <a:t>Pharisees’ question – </a:t>
            </a:r>
            <a:r>
              <a:rPr lang="en-US" sz="3000" dirty="0">
                <a:solidFill>
                  <a:srgbClr val="FFC000"/>
                </a:solidFill>
              </a:rPr>
              <a:t>Matthew 19:7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3000" dirty="0">
                <a:solidFill>
                  <a:srgbClr val="FFC000"/>
                </a:solidFill>
              </a:rPr>
              <a:t>Deuteronomy 24:1-4 </a:t>
            </a:r>
            <a:r>
              <a:rPr lang="en-US" sz="3000" dirty="0"/>
              <a:t>– Moses’ words offer a series of hypotheticals </a:t>
            </a:r>
            <a:r>
              <a:rPr lang="en-US" sz="3000" dirty="0">
                <a:solidFill>
                  <a:srgbClr val="FFC000"/>
                </a:solidFill>
              </a:rPr>
              <a:t>(vv. 1-3) </a:t>
            </a:r>
            <a:r>
              <a:rPr lang="en-US" sz="3000" dirty="0"/>
              <a:t>and then states the consequence </a:t>
            </a:r>
            <a:r>
              <a:rPr lang="en-US" sz="3000" dirty="0">
                <a:solidFill>
                  <a:srgbClr val="FFC000"/>
                </a:solidFill>
              </a:rPr>
              <a:t>(v. 4).</a:t>
            </a:r>
          </a:p>
          <a:p>
            <a:pPr lvl="1">
              <a:buFont typeface="Wingdings" pitchFamily="2" charset="2"/>
              <a:buChar char="v"/>
            </a:pPr>
            <a:r>
              <a:rPr lang="en-US" sz="3000" dirty="0"/>
              <a:t>His words represent an effort on God’s part to restrain and reduce an ungodly practice already occurring in Israel.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FCB15FA7-4D77-869F-585F-CD33E39AE3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549"/>
          <a:stretch/>
        </p:blipFill>
        <p:spPr>
          <a:xfrm>
            <a:off x="-3035314" y="-193453"/>
            <a:ext cx="12217416" cy="130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9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99980-3D17-EE4D-AA51-819710AE6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99" y="1109851"/>
            <a:ext cx="8730852" cy="54941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b="1" dirty="0"/>
              <a:t>There is One God-Given Exception for Divorce</a:t>
            </a:r>
          </a:p>
          <a:p>
            <a:pPr>
              <a:buFont typeface="Wingdings" pitchFamily="2" charset="2"/>
              <a:buChar char="v"/>
            </a:pPr>
            <a:r>
              <a:rPr lang="en-US" sz="3000" dirty="0"/>
              <a:t>Jesus gives </a:t>
            </a:r>
            <a:r>
              <a:rPr lang="en-US" sz="3000" i="1" dirty="0"/>
              <a:t>“sexual immorality” </a:t>
            </a:r>
            <a:r>
              <a:rPr lang="en-US" sz="3000" dirty="0"/>
              <a:t>as the one exception – </a:t>
            </a:r>
            <a:r>
              <a:rPr lang="en-US" sz="3000" dirty="0">
                <a:solidFill>
                  <a:srgbClr val="FFC000"/>
                </a:solidFill>
              </a:rPr>
              <a:t>Matthew 19:9</a:t>
            </a:r>
          </a:p>
          <a:p>
            <a:pPr lvl="1">
              <a:buFont typeface="Wingdings" pitchFamily="2" charset="2"/>
              <a:buChar char="v"/>
            </a:pPr>
            <a:r>
              <a:rPr lang="en-US" sz="3000" dirty="0"/>
              <a:t>Sexual immorality – </a:t>
            </a:r>
            <a:r>
              <a:rPr lang="en-US" sz="3000" i="1" dirty="0" err="1"/>
              <a:t>porneia</a:t>
            </a:r>
            <a:r>
              <a:rPr lang="en-US" sz="3000" dirty="0"/>
              <a:t> – unlawful sexual intercourse (BDAG) </a:t>
            </a:r>
            <a:r>
              <a:rPr lang="en-US" sz="3000" dirty="0">
                <a:solidFill>
                  <a:srgbClr val="FFC000"/>
                </a:solidFill>
              </a:rPr>
              <a:t>(cf. Hebrews 13:4)</a:t>
            </a:r>
          </a:p>
          <a:p>
            <a:pPr>
              <a:buFont typeface="Wingdings" pitchFamily="2" charset="2"/>
              <a:buChar char="v"/>
            </a:pPr>
            <a:r>
              <a:rPr lang="en-US" sz="3000" dirty="0"/>
              <a:t>To divorce and remarry is to commit adultery – </a:t>
            </a:r>
            <a:r>
              <a:rPr lang="en-US" sz="3000" dirty="0">
                <a:solidFill>
                  <a:srgbClr val="FFC000"/>
                </a:solidFill>
              </a:rPr>
              <a:t>Mark 10:11-12</a:t>
            </a:r>
          </a:p>
          <a:p>
            <a:pPr lvl="1">
              <a:buFont typeface="Wingdings" pitchFamily="2" charset="2"/>
              <a:buChar char="v"/>
            </a:pPr>
            <a:r>
              <a:rPr lang="en-US" sz="3000" i="1" dirty="0"/>
              <a:t>“except for sexual immorality” </a:t>
            </a:r>
            <a:r>
              <a:rPr lang="en-US" sz="3000" dirty="0"/>
              <a:t>– to divorce for this cause and to remarry is NOT to commit adultery.</a:t>
            </a:r>
          </a:p>
          <a:p>
            <a:pPr>
              <a:buFont typeface="Wingdings" pitchFamily="2" charset="2"/>
              <a:buChar char="v"/>
            </a:pPr>
            <a:endParaRPr lang="en-US" sz="2250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7E0F98C2-A0DF-B6DD-BB77-1D0E9B5AE9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549"/>
          <a:stretch/>
        </p:blipFill>
        <p:spPr>
          <a:xfrm>
            <a:off x="-3035314" y="-193453"/>
            <a:ext cx="12217416" cy="130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1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99980-3D17-EE4D-AA51-819710AE6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99" y="1109851"/>
            <a:ext cx="8730852" cy="554494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100" b="1" dirty="0"/>
              <a:t>There is One God-Given Exception for Divorce</a:t>
            </a:r>
          </a:p>
          <a:p>
            <a:pPr>
              <a:buFont typeface="Wingdings" pitchFamily="2" charset="2"/>
              <a:buChar char="v"/>
            </a:pPr>
            <a:r>
              <a:rPr lang="en-US" sz="3100" dirty="0"/>
              <a:t>The exception for divorce is </a:t>
            </a:r>
            <a:r>
              <a:rPr lang="en-US" sz="3100" i="1" dirty="0"/>
              <a:t>“sexual immorality” </a:t>
            </a:r>
            <a:r>
              <a:rPr lang="en-US" sz="3100" dirty="0"/>
              <a:t>as the REASON/CAUSE – </a:t>
            </a:r>
            <a:r>
              <a:rPr lang="en-US" sz="3100" dirty="0">
                <a:solidFill>
                  <a:srgbClr val="FFC000"/>
                </a:solidFill>
              </a:rPr>
              <a:t>Matthew 5:31-32</a:t>
            </a:r>
          </a:p>
          <a:p>
            <a:pPr lvl="1">
              <a:buFont typeface="Wingdings" pitchFamily="2" charset="2"/>
              <a:buChar char="v"/>
            </a:pPr>
            <a:r>
              <a:rPr lang="en-US" sz="3100" dirty="0"/>
              <a:t>I.e. not simply that sexual immorality has occurred, but that the divorce is for that exact reason.</a:t>
            </a:r>
          </a:p>
          <a:p>
            <a:pPr>
              <a:buFont typeface="Wingdings" pitchFamily="2" charset="2"/>
              <a:buChar char="v"/>
            </a:pPr>
            <a:r>
              <a:rPr lang="en-US" sz="3100" dirty="0"/>
              <a:t>Sexual immorality itself does NOT loose the marriage bond.</a:t>
            </a:r>
          </a:p>
          <a:p>
            <a:pPr lvl="1">
              <a:buFont typeface="Wingdings" pitchFamily="2" charset="2"/>
              <a:buChar char="v"/>
            </a:pPr>
            <a:r>
              <a:rPr lang="en-US" sz="3100" dirty="0"/>
              <a:t>Only God can loose the bond – </a:t>
            </a:r>
            <a:r>
              <a:rPr lang="en-US" sz="3100" dirty="0">
                <a:solidFill>
                  <a:srgbClr val="FFC000"/>
                </a:solidFill>
              </a:rPr>
              <a:t>Matthew 16:19; 19:6</a:t>
            </a:r>
          </a:p>
          <a:p>
            <a:pPr lvl="1">
              <a:buFont typeface="Wingdings" pitchFamily="2" charset="2"/>
              <a:buChar char="v"/>
            </a:pPr>
            <a:r>
              <a:rPr lang="en-US" sz="3100" dirty="0"/>
              <a:t>If sexual immorality occurs and the innocent party decides to divorce for that reason, THEN God will loose the bond for the innocent.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E8E1E784-CEA2-B5B9-E91E-436C075ACB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549"/>
          <a:stretch/>
        </p:blipFill>
        <p:spPr>
          <a:xfrm>
            <a:off x="-3035314" y="-193453"/>
            <a:ext cx="12217416" cy="130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74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99980-3D17-EE4D-AA51-819710AE6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99" y="1109851"/>
            <a:ext cx="8730852" cy="4638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There is One God-Given Exception for Divorce</a:t>
            </a:r>
          </a:p>
          <a:p>
            <a:pPr>
              <a:buFont typeface="Wingdings" pitchFamily="2" charset="2"/>
              <a:buChar char="v"/>
            </a:pPr>
            <a:r>
              <a:rPr lang="en-US" sz="3000" dirty="0"/>
              <a:t>The proper response to the strict law of God on marriage and divorce – </a:t>
            </a:r>
            <a:r>
              <a:rPr lang="en-US" sz="3000" dirty="0">
                <a:solidFill>
                  <a:srgbClr val="FFC000"/>
                </a:solidFill>
              </a:rPr>
              <a:t>Matthew 19:10-12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631C5573-6369-0488-F1A9-44A358CFB5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549"/>
          <a:stretch/>
        </p:blipFill>
        <p:spPr>
          <a:xfrm>
            <a:off x="-3035314" y="-193453"/>
            <a:ext cx="12217416" cy="130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0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29B7E5-5618-4DFF-E03A-D44A99E862E0}"/>
              </a:ext>
            </a:extLst>
          </p:cNvPr>
          <p:cNvSpPr/>
          <p:nvPr/>
        </p:nvSpPr>
        <p:spPr>
          <a:xfrm>
            <a:off x="-24093" y="-39114"/>
            <a:ext cx="9168093" cy="6897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7AF231-444C-44D0-B791-BAFE395E3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1" y="859950"/>
            <a:ext cx="5450156" cy="5140800"/>
            <a:chOff x="4925125" y="3600"/>
            <a:chExt cx="7266875" cy="68544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152793A-5125-41FA-AEF6-96C5463D0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5125" y="10980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3C1632F-098D-4A05-B248-04B7ABFE0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05686" y="6531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A85C0F5-DDEB-454E-A0E4-B6F0FB4CA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3760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pic>
        <p:nvPicPr>
          <p:cNvPr id="5" name="Picture 4" descr="A pair of wedding rings on a stone surface&#10;&#10;Description automatically generated with medium confidence">
            <a:extLst>
              <a:ext uri="{FF2B5EF4-FFF2-40B4-BE49-F238E27FC236}">
                <a16:creationId xmlns:a16="http://schemas.microsoft.com/office/drawing/2014/main" id="{592E2D6C-5C73-574A-B85B-C3F8CC226A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87" r="25762" b="-1"/>
          <a:stretch/>
        </p:blipFill>
        <p:spPr>
          <a:xfrm>
            <a:off x="15" y="857249"/>
            <a:ext cx="5143485" cy="51435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840C2C62-5162-5064-F5D4-3AEE557B1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240" y="1006521"/>
            <a:ext cx="6929255" cy="484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3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29B7E5-5618-4DFF-E03A-D44A99E862E0}"/>
              </a:ext>
            </a:extLst>
          </p:cNvPr>
          <p:cNvSpPr/>
          <p:nvPr/>
        </p:nvSpPr>
        <p:spPr>
          <a:xfrm>
            <a:off x="-24093" y="-39114"/>
            <a:ext cx="9168093" cy="6897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7AF231-444C-44D0-B791-BAFE395E3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1" y="859950"/>
            <a:ext cx="5450156" cy="5140800"/>
            <a:chOff x="4925125" y="3600"/>
            <a:chExt cx="7266875" cy="68544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152793A-5125-41FA-AEF6-96C5463D0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5125" y="10980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3C1632F-098D-4A05-B248-04B7ABFE0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05686" y="6531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A85C0F5-DDEB-454E-A0E4-B6F0FB4CA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3760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pic>
        <p:nvPicPr>
          <p:cNvPr id="5" name="Picture 4" descr="A pair of wedding rings on a stone surface&#10;&#10;Description automatically generated with medium confidence">
            <a:extLst>
              <a:ext uri="{FF2B5EF4-FFF2-40B4-BE49-F238E27FC236}">
                <a16:creationId xmlns:a16="http://schemas.microsoft.com/office/drawing/2014/main" id="{592E2D6C-5C73-574A-B85B-C3F8CC226A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87" r="25762" b="-1"/>
          <a:stretch/>
        </p:blipFill>
        <p:spPr>
          <a:xfrm>
            <a:off x="15" y="857249"/>
            <a:ext cx="5143485" cy="51435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840C2C62-5162-5064-F5D4-3AEE557B1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240" y="1006521"/>
            <a:ext cx="6929255" cy="484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6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99980-3D17-EE4D-AA51-819710AE6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99" y="1100324"/>
            <a:ext cx="8730852" cy="55290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b="1" dirty="0"/>
              <a:t>The Institution in its Original Context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Jesus’ response was an appeal to the original context of marriage at the beginning – </a:t>
            </a:r>
            <a:r>
              <a:rPr lang="en-US" sz="3200" dirty="0">
                <a:solidFill>
                  <a:srgbClr val="FFC000"/>
                </a:solidFill>
              </a:rPr>
              <a:t>Matthew 19:3-6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/>
              <a:t>He made them male and female </a:t>
            </a:r>
            <a:r>
              <a:rPr lang="en-US" sz="3200" dirty="0">
                <a:solidFill>
                  <a:srgbClr val="FFC000"/>
                </a:solidFill>
              </a:rPr>
              <a:t>(v. 4):</a:t>
            </a:r>
          </a:p>
          <a:p>
            <a:pPr lvl="2">
              <a:buFont typeface="Wingdings" pitchFamily="2" charset="2"/>
              <a:buChar char="v"/>
            </a:pPr>
            <a:r>
              <a:rPr lang="en-US" sz="3200" dirty="0"/>
              <a:t>Man made first – </a:t>
            </a:r>
            <a:r>
              <a:rPr lang="en-US" sz="3200" dirty="0">
                <a:solidFill>
                  <a:srgbClr val="FFC000"/>
                </a:solidFill>
              </a:rPr>
              <a:t>Genesis 2:7</a:t>
            </a:r>
          </a:p>
          <a:p>
            <a:pPr lvl="2">
              <a:buFont typeface="Wingdings" pitchFamily="2" charset="2"/>
              <a:buChar char="v"/>
            </a:pPr>
            <a:r>
              <a:rPr lang="en-US" sz="3200" dirty="0"/>
              <a:t>Man impressed with need for a helper – </a:t>
            </a:r>
            <a:r>
              <a:rPr lang="en-US" sz="3200" dirty="0">
                <a:solidFill>
                  <a:srgbClr val="FFC000"/>
                </a:solidFill>
              </a:rPr>
              <a:t>Genesis 2:18-20</a:t>
            </a:r>
          </a:p>
          <a:p>
            <a:pPr lvl="2">
              <a:buFont typeface="Wingdings" pitchFamily="2" charset="2"/>
              <a:buChar char="v"/>
            </a:pPr>
            <a:r>
              <a:rPr lang="en-US" sz="3200" dirty="0"/>
              <a:t>Woman made from man – </a:t>
            </a:r>
            <a:r>
              <a:rPr lang="en-US" sz="3200" dirty="0">
                <a:solidFill>
                  <a:srgbClr val="FFC000"/>
                </a:solidFill>
              </a:rPr>
              <a:t>Genesis 2:21-23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C181E14D-1744-11BE-C95F-F457D945C6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669"/>
          <a:stretch/>
        </p:blipFill>
        <p:spPr>
          <a:xfrm>
            <a:off x="-3164431" y="-193454"/>
            <a:ext cx="12308431" cy="129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6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99980-3D17-EE4D-AA51-819710AE6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99" y="1100325"/>
            <a:ext cx="8730852" cy="55544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800" b="1" dirty="0"/>
              <a:t>The Institution in its Original Context</a:t>
            </a:r>
          </a:p>
          <a:p>
            <a:pPr>
              <a:buFont typeface="Wingdings" pitchFamily="2" charset="2"/>
              <a:buChar char="v"/>
            </a:pPr>
            <a:r>
              <a:rPr lang="en-US" sz="3000" dirty="0"/>
              <a:t>Jesus’ response was an appeal to the original context of marriage at the beginning – </a:t>
            </a:r>
            <a:r>
              <a:rPr lang="en-US" sz="3000" dirty="0">
                <a:solidFill>
                  <a:srgbClr val="FFC000"/>
                </a:solidFill>
              </a:rPr>
              <a:t>Matthew 19:3-6</a:t>
            </a:r>
          </a:p>
          <a:p>
            <a:pPr lvl="1">
              <a:buFont typeface="Wingdings" pitchFamily="2" charset="2"/>
              <a:buChar char="v"/>
            </a:pPr>
            <a:r>
              <a:rPr lang="en-US" sz="3000" dirty="0"/>
              <a:t>Man shall leave his parents, be joined to his wife, and the two shall become one flesh  </a:t>
            </a:r>
            <a:r>
              <a:rPr lang="en-US" sz="3000" dirty="0">
                <a:solidFill>
                  <a:srgbClr val="FFC000"/>
                </a:solidFill>
              </a:rPr>
              <a:t>(v. 5):</a:t>
            </a:r>
          </a:p>
          <a:p>
            <a:pPr lvl="2">
              <a:buFont typeface="Wingdings" pitchFamily="2" charset="2"/>
              <a:buChar char="v"/>
            </a:pPr>
            <a:r>
              <a:rPr lang="en-US" sz="3000" i="1" dirty="0"/>
              <a:t>“Therefore” </a:t>
            </a:r>
            <a:r>
              <a:rPr lang="en-US" sz="3000" dirty="0"/>
              <a:t>– purpose noted by God for creation as stated.</a:t>
            </a:r>
          </a:p>
          <a:p>
            <a:pPr lvl="2">
              <a:buFont typeface="Wingdings" pitchFamily="2" charset="2"/>
              <a:buChar char="v"/>
            </a:pPr>
            <a:r>
              <a:rPr lang="en-US" sz="3000" i="1" dirty="0"/>
              <a:t>“leave his father and mother” </a:t>
            </a:r>
            <a:r>
              <a:rPr lang="en-US" sz="3000" dirty="0"/>
              <a:t>– not permanent.</a:t>
            </a:r>
          </a:p>
          <a:p>
            <a:pPr lvl="2">
              <a:buFont typeface="Wingdings" pitchFamily="2" charset="2"/>
              <a:buChar char="v"/>
            </a:pPr>
            <a:r>
              <a:rPr lang="en-US" sz="3000" i="1" dirty="0"/>
              <a:t>“be joined to his wife” </a:t>
            </a:r>
            <a:r>
              <a:rPr lang="en-US" sz="3000" dirty="0"/>
              <a:t>– indicative of permanency.</a:t>
            </a:r>
          </a:p>
          <a:p>
            <a:pPr lvl="2">
              <a:buFont typeface="Wingdings" pitchFamily="2" charset="2"/>
              <a:buChar char="v"/>
            </a:pPr>
            <a:r>
              <a:rPr lang="en-US" sz="3000" i="1" dirty="0"/>
              <a:t>“they shall become one flesh” </a:t>
            </a:r>
            <a:r>
              <a:rPr lang="en-US" sz="3000" dirty="0"/>
              <a:t>– fulfilling unity created for.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CC4A176D-F6DD-B088-2686-3E9D7BFF3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669"/>
          <a:stretch/>
        </p:blipFill>
        <p:spPr>
          <a:xfrm>
            <a:off x="-3164431" y="-193454"/>
            <a:ext cx="12308431" cy="129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2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99980-3D17-EE4D-AA51-819710AE6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99" y="1100325"/>
            <a:ext cx="8730852" cy="55671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800" b="1" dirty="0"/>
              <a:t>The Institution in its Original Context</a:t>
            </a:r>
          </a:p>
          <a:p>
            <a:pPr>
              <a:buFont typeface="Wingdings" pitchFamily="2" charset="2"/>
              <a:buChar char="v"/>
            </a:pPr>
            <a:r>
              <a:rPr lang="en-US" sz="3000" dirty="0"/>
              <a:t>Jesus’ response was an appeal to the original context of marriage at the beginning – </a:t>
            </a:r>
            <a:r>
              <a:rPr lang="en-US" sz="3000" dirty="0">
                <a:solidFill>
                  <a:srgbClr val="FFC000"/>
                </a:solidFill>
              </a:rPr>
              <a:t>Matthew 19:3-6</a:t>
            </a:r>
          </a:p>
          <a:p>
            <a:pPr lvl="1">
              <a:buFont typeface="Wingdings" pitchFamily="2" charset="2"/>
              <a:buChar char="v"/>
            </a:pPr>
            <a:r>
              <a:rPr lang="en-US" sz="3000" dirty="0"/>
              <a:t>What God has joined together, let not man separate </a:t>
            </a:r>
            <a:r>
              <a:rPr lang="en-US" sz="3000" dirty="0">
                <a:solidFill>
                  <a:srgbClr val="FFC000"/>
                </a:solidFill>
              </a:rPr>
              <a:t>(v. 6):</a:t>
            </a:r>
          </a:p>
          <a:p>
            <a:pPr lvl="2">
              <a:buFont typeface="Wingdings" pitchFamily="2" charset="2"/>
              <a:buChar char="v"/>
            </a:pPr>
            <a:r>
              <a:rPr lang="en-US" sz="3000" dirty="0"/>
              <a:t>By design – specifically made woman to compliment man.</a:t>
            </a:r>
          </a:p>
          <a:p>
            <a:pPr lvl="2">
              <a:buFont typeface="Wingdings" pitchFamily="2" charset="2"/>
              <a:buChar char="v"/>
            </a:pPr>
            <a:r>
              <a:rPr lang="en-US" sz="3000" dirty="0"/>
              <a:t>Joined – </a:t>
            </a:r>
            <a:r>
              <a:rPr lang="en-US" sz="3000" i="1" dirty="0"/>
              <a:t>“what” </a:t>
            </a:r>
            <a:r>
              <a:rPr lang="en-US" sz="3000" dirty="0"/>
              <a:t>= </a:t>
            </a:r>
            <a:r>
              <a:rPr lang="en-US" sz="3000" i="1" dirty="0"/>
              <a:t>“they” </a:t>
            </a:r>
            <a:r>
              <a:rPr lang="en-US" sz="3000" dirty="0"/>
              <a:t>(</a:t>
            </a:r>
            <a:r>
              <a:rPr lang="en-US" sz="3000" u="sng" dirty="0"/>
              <a:t>specific</a:t>
            </a:r>
            <a:r>
              <a:rPr lang="en-US" sz="3000" dirty="0"/>
              <a:t> man and woman who cleaved to each other)</a:t>
            </a:r>
          </a:p>
          <a:p>
            <a:pPr lvl="2">
              <a:buFont typeface="Wingdings" pitchFamily="2" charset="2"/>
              <a:buChar char="v"/>
            </a:pPr>
            <a:r>
              <a:rPr lang="en-US" sz="3000" dirty="0"/>
              <a:t>Permanence – God is the designer; man is the participant (no right to alter).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0E83F5A-82ED-633C-A42D-50290DC979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669"/>
          <a:stretch/>
        </p:blipFill>
        <p:spPr>
          <a:xfrm>
            <a:off x="-3164431" y="-193454"/>
            <a:ext cx="12308431" cy="129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3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99980-3D17-EE4D-AA51-819710AE6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99" y="1100325"/>
            <a:ext cx="8730852" cy="5592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The Rule</a:t>
            </a:r>
          </a:p>
          <a:p>
            <a:pPr>
              <a:buFont typeface="Wingdings" pitchFamily="2" charset="2"/>
              <a:buChar char="v"/>
            </a:pPr>
            <a:r>
              <a:rPr lang="en-US" sz="3000" dirty="0"/>
              <a:t>One man, one woman, for life.</a:t>
            </a:r>
          </a:p>
          <a:p>
            <a:pPr>
              <a:buFont typeface="Wingdings" pitchFamily="2" charset="2"/>
              <a:buChar char="v"/>
            </a:pPr>
            <a:r>
              <a:rPr lang="en-US" sz="3000" dirty="0"/>
              <a:t>The exception – a distinct ruling concerning the violation of the first, original rule.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sz="3000" dirty="0">
                <a:solidFill>
                  <a:srgbClr val="FFC000"/>
                </a:solidFill>
              </a:rPr>
              <a:t>Mark 10:11-12; Luke 16:18 </a:t>
            </a:r>
            <a:r>
              <a:rPr lang="en-US" sz="3000" dirty="0"/>
              <a:t>– highlighting the rule, these accounts do not include the exception.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D2BB4B33-81FD-06AF-C88B-5ADB266496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669"/>
          <a:stretch/>
        </p:blipFill>
        <p:spPr>
          <a:xfrm>
            <a:off x="-3164431" y="-193454"/>
            <a:ext cx="12308431" cy="129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7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99980-3D17-EE4D-AA51-819710AE6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99" y="1100325"/>
            <a:ext cx="8730852" cy="5541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The Subjects of the Rule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sz="3000" dirty="0">
                <a:solidFill>
                  <a:srgbClr val="FFC000"/>
                </a:solidFill>
              </a:rPr>
              <a:t>(v. 4) </a:t>
            </a:r>
            <a:r>
              <a:rPr lang="en-US" sz="3000" dirty="0"/>
              <a:t>– </a:t>
            </a:r>
            <a:r>
              <a:rPr lang="en-US" sz="3000" i="1" dirty="0"/>
              <a:t>“at the beginning” </a:t>
            </a:r>
            <a:r>
              <a:rPr lang="en-US" sz="3000" dirty="0"/>
              <a:t>– includes everyone of mankind.</a:t>
            </a:r>
          </a:p>
          <a:p>
            <a:pPr lvl="1">
              <a:buFont typeface="Wingdings" pitchFamily="2" charset="2"/>
              <a:buChar char="v"/>
            </a:pPr>
            <a:r>
              <a:rPr lang="en-US" sz="3000" dirty="0"/>
              <a:t>Marriage is an institution designed inseparably from the creation of humanity.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sz="3000" dirty="0">
                <a:solidFill>
                  <a:srgbClr val="FFC000"/>
                </a:solidFill>
              </a:rPr>
              <a:t>(v. 9) </a:t>
            </a:r>
            <a:r>
              <a:rPr lang="en-US" sz="3000" dirty="0"/>
              <a:t>– </a:t>
            </a:r>
            <a:r>
              <a:rPr lang="en-US" sz="3000" i="1" dirty="0"/>
              <a:t>“whoever” </a:t>
            </a:r>
            <a:r>
              <a:rPr lang="en-US" sz="3000" dirty="0"/>
              <a:t>is used pertaining to the sin of divorce because the rule of marriage applies to </a:t>
            </a:r>
            <a:r>
              <a:rPr lang="en-US" sz="3000" i="1" dirty="0"/>
              <a:t>”whoever.”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8C0E3E2A-6D34-D499-1D49-16CAA91FD8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669"/>
          <a:stretch/>
        </p:blipFill>
        <p:spPr>
          <a:xfrm>
            <a:off x="-3164431" y="-193454"/>
            <a:ext cx="12308431" cy="129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6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99980-3D17-EE4D-AA51-819710AE6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99" y="1109850"/>
            <a:ext cx="8730852" cy="5544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God Has Joined Together</a:t>
            </a:r>
          </a:p>
          <a:p>
            <a:pPr>
              <a:buFont typeface="Wingdings" pitchFamily="2" charset="2"/>
              <a:buChar char="v"/>
            </a:pPr>
            <a:r>
              <a:rPr lang="en-US" sz="3000" i="1" dirty="0"/>
              <a:t>“man shall leave his father and mother” </a:t>
            </a:r>
            <a:r>
              <a:rPr lang="en-US" sz="3000" dirty="0"/>
              <a:t>– man does.</a:t>
            </a:r>
          </a:p>
          <a:p>
            <a:pPr>
              <a:buFont typeface="Wingdings" pitchFamily="2" charset="2"/>
              <a:buChar char="v"/>
            </a:pPr>
            <a:r>
              <a:rPr lang="en-US" sz="3000" i="1" dirty="0"/>
              <a:t>“and be joined to his wife” </a:t>
            </a:r>
            <a:r>
              <a:rPr lang="en-US" sz="3000" dirty="0"/>
              <a:t>– man does.</a:t>
            </a:r>
          </a:p>
          <a:p>
            <a:pPr>
              <a:buFont typeface="Wingdings" pitchFamily="2" charset="2"/>
              <a:buChar char="v"/>
            </a:pPr>
            <a:r>
              <a:rPr lang="en-US" sz="3000" i="1" dirty="0"/>
              <a:t>“and the two shall become one flesh” </a:t>
            </a:r>
            <a:r>
              <a:rPr lang="en-US" sz="3000" dirty="0"/>
              <a:t>– man does.</a:t>
            </a:r>
          </a:p>
          <a:p>
            <a:pPr>
              <a:buFont typeface="Wingdings" pitchFamily="2" charset="2"/>
              <a:buChar char="v"/>
            </a:pPr>
            <a:r>
              <a:rPr lang="en-US" sz="3000" i="1" dirty="0"/>
              <a:t>“God has joined together”</a:t>
            </a:r>
            <a:r>
              <a:rPr lang="en-US" sz="3000" dirty="0"/>
              <a:t> – God does. </a:t>
            </a:r>
          </a:p>
          <a:p>
            <a:pPr lvl="1">
              <a:buFont typeface="Wingdings" pitchFamily="2" charset="2"/>
              <a:buChar char="v"/>
            </a:pPr>
            <a:r>
              <a:rPr lang="en-US" sz="3000" dirty="0"/>
              <a:t>Bound by God’s marriage law – </a:t>
            </a:r>
            <a:r>
              <a:rPr lang="en-US" sz="3000" dirty="0">
                <a:solidFill>
                  <a:srgbClr val="FFC000"/>
                </a:solidFill>
              </a:rPr>
              <a:t>Rom. 7:2-3</a:t>
            </a:r>
          </a:p>
        </p:txBody>
      </p: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A1607D8C-B00D-F901-0A32-255E799977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549"/>
          <a:stretch/>
        </p:blipFill>
        <p:spPr>
          <a:xfrm>
            <a:off x="-3035314" y="-193454"/>
            <a:ext cx="12217416" cy="130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0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99980-3D17-EE4D-AA51-819710AE6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99" y="1109850"/>
            <a:ext cx="8730852" cy="55322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800" b="1" dirty="0"/>
              <a:t>A Distinction Between Marriage and the Marriage Bond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sz="3000" dirty="0">
                <a:solidFill>
                  <a:srgbClr val="FFC000"/>
                </a:solidFill>
              </a:rPr>
              <a:t>Romans 7:3 </a:t>
            </a:r>
            <a:r>
              <a:rPr lang="en-US" sz="3000" dirty="0"/>
              <a:t>– speaks of a real marriage, yet one that is unlawful because of the missing marriage bond.</a:t>
            </a:r>
          </a:p>
          <a:p>
            <a:pPr lvl="1">
              <a:buFont typeface="Wingdings" pitchFamily="2" charset="2"/>
              <a:buChar char="v"/>
            </a:pPr>
            <a:r>
              <a:rPr lang="en-US" sz="3000" dirty="0"/>
              <a:t>Bound and lawfully married – </a:t>
            </a:r>
            <a:r>
              <a:rPr lang="en-US" sz="3000" dirty="0">
                <a:solidFill>
                  <a:srgbClr val="FFC000"/>
                </a:solidFill>
              </a:rPr>
              <a:t>Romans 7:2</a:t>
            </a:r>
          </a:p>
          <a:p>
            <a:pPr lvl="1">
              <a:buFont typeface="Wingdings" pitchFamily="2" charset="2"/>
              <a:buChar char="v"/>
            </a:pPr>
            <a:r>
              <a:rPr lang="en-US" sz="3000" dirty="0"/>
              <a:t>Unmarried but bound to another – </a:t>
            </a:r>
            <a:r>
              <a:rPr lang="en-US" sz="3000" dirty="0">
                <a:solidFill>
                  <a:srgbClr val="FFC000"/>
                </a:solidFill>
              </a:rPr>
              <a:t>1 Corinthians 7:10-11</a:t>
            </a:r>
          </a:p>
          <a:p>
            <a:pPr lvl="1">
              <a:buFont typeface="Wingdings" pitchFamily="2" charset="2"/>
              <a:buChar char="v"/>
            </a:pPr>
            <a:r>
              <a:rPr lang="en-US" sz="3000" dirty="0"/>
              <a:t>Unmarried but bound to another; Unmarried and unbound, thus, free to remarry – </a:t>
            </a:r>
            <a:r>
              <a:rPr lang="en-US" sz="3000" dirty="0">
                <a:solidFill>
                  <a:srgbClr val="FFC000"/>
                </a:solidFill>
              </a:rPr>
              <a:t>Matthew 19:9</a:t>
            </a:r>
          </a:p>
          <a:p>
            <a:pPr lvl="1">
              <a:buFont typeface="Wingdings" pitchFamily="2" charset="2"/>
              <a:buChar char="v"/>
            </a:pPr>
            <a:r>
              <a:rPr lang="en-US" sz="3000" dirty="0"/>
              <a:t>Bound to first mate, but unlawfully married to another – </a:t>
            </a:r>
            <a:r>
              <a:rPr lang="en-US" sz="3000" dirty="0">
                <a:solidFill>
                  <a:srgbClr val="FFC000"/>
                </a:solidFill>
              </a:rPr>
              <a:t>Mark 6:17-18; Romans 7:2-3</a:t>
            </a:r>
          </a:p>
        </p:txBody>
      </p:sp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7B3A5EC4-76E4-13ED-F6EF-FFF42C6BF1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549"/>
          <a:stretch/>
        </p:blipFill>
        <p:spPr>
          <a:xfrm>
            <a:off x="-3035314" y="-193454"/>
            <a:ext cx="12217416" cy="130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lowVTI">
  <a:themeElements>
    <a:clrScheme name="Glow">
      <a:dk1>
        <a:sysClr val="windowText" lastClr="000000"/>
      </a:dk1>
      <a:lt1>
        <a:sysClr val="window" lastClr="FFFFFF"/>
      </a:lt1>
      <a:dk2>
        <a:srgbClr val="000000"/>
      </a:dk2>
      <a:lt2>
        <a:srgbClr val="F2F2F2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404040"/>
      </a:accent6>
      <a:hlink>
        <a:srgbClr val="3E8FF1"/>
      </a:hlink>
      <a:folHlink>
        <a:srgbClr val="939393"/>
      </a:folHlink>
    </a:clrScheme>
    <a:fontScheme name="Blur">
      <a:majorFont>
        <a:latin typeface="Bell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wVTI" id="{D5B5AA20-F6D3-43B8-AF6B-ECAF69256418}" vid="{93025AB5-1D44-4CD3-9BC3-729F6E11E040}"/>
    </a:ext>
  </a:extLst>
</a:theme>
</file>

<file path=ppt/theme/theme2.xml><?xml version="1.0" encoding="utf-8"?>
<a:theme xmlns:a="http://schemas.openxmlformats.org/drawingml/2006/main" name="Office Theme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878</Words>
  <Application>Microsoft Macintosh PowerPoint</Application>
  <PresentationFormat>On-screen Show (4:3)</PresentationFormat>
  <Paragraphs>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Avenir Next LT Pro</vt:lpstr>
      <vt:lpstr>Calibri</vt:lpstr>
      <vt:lpstr>Wingdings</vt:lpstr>
      <vt:lpstr>Calibri Light</vt:lpstr>
      <vt:lpstr>Bell MT</vt:lpstr>
      <vt:lpstr>Arial</vt:lpstr>
      <vt:lpstr>GlowVTI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Divorce</dc:title>
  <dc:creator>Jeremiah Cox</dc:creator>
  <cp:lastModifiedBy>Jeremiah Cox</cp:lastModifiedBy>
  <cp:revision>21</cp:revision>
  <dcterms:created xsi:type="dcterms:W3CDTF">2021-12-09T15:07:36Z</dcterms:created>
  <dcterms:modified xsi:type="dcterms:W3CDTF">2023-02-04T17:25:32Z</dcterms:modified>
</cp:coreProperties>
</file>