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95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EC82E-7E40-4B54-8E23-8FB80875744F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5D927-64B1-41E6-9AA2-853809F04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81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5D927-64B1-41E6-9AA2-853809F04B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51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5D927-64B1-41E6-9AA2-853809F04B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51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5DF65-D65D-42D2-9A15-CA46C9EDE98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2B09-17D4-4407-9732-5A042C008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6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5DF65-D65D-42D2-9A15-CA46C9EDE98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2B09-17D4-4407-9732-5A042C008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89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5DF65-D65D-42D2-9A15-CA46C9EDE98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2B09-17D4-4407-9732-5A042C008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90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5DF65-D65D-42D2-9A15-CA46C9EDE98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2B09-17D4-4407-9732-5A042C008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32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5DF65-D65D-42D2-9A15-CA46C9EDE98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2B09-17D4-4407-9732-5A042C008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80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5DF65-D65D-42D2-9A15-CA46C9EDE98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2B09-17D4-4407-9732-5A042C008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95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5DF65-D65D-42D2-9A15-CA46C9EDE98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2B09-17D4-4407-9732-5A042C008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8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5DF65-D65D-42D2-9A15-CA46C9EDE98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2B09-17D4-4407-9732-5A042C008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58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5DF65-D65D-42D2-9A15-CA46C9EDE98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2B09-17D4-4407-9732-5A042C008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5DF65-D65D-42D2-9A15-CA46C9EDE98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2B09-17D4-4407-9732-5A042C008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89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5DF65-D65D-42D2-9A15-CA46C9EDE98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2B09-17D4-4407-9732-5A042C008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35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5DF65-D65D-42D2-9A15-CA46C9EDE98D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72B09-17D4-4407-9732-5A042C008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96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6222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latin typeface="Khmer UI" pitchFamily="34" charset="0"/>
                <a:cs typeface="Khmer UI" pitchFamily="34" charset="0"/>
              </a:rPr>
              <a:t>An Apologist - 1 Peter 3:15</a:t>
            </a:r>
            <a:endParaRPr lang="en-US" dirty="0">
              <a:latin typeface="Khmer UI" pitchFamily="34" charset="0"/>
              <a:cs typeface="Khmer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>
                <a:latin typeface="Khmer UI" pitchFamily="34" charset="0"/>
                <a:cs typeface="Khmer UI" pitchFamily="34" charset="0"/>
              </a:rPr>
              <a:t>Always be ready</a:t>
            </a:r>
          </a:p>
          <a:p>
            <a:pPr lvl="1">
              <a:buFont typeface="Khmer UI" pitchFamily="34" charset="0"/>
              <a:buChar char="៚"/>
            </a:pPr>
            <a:r>
              <a:rPr lang="en-US" dirty="0">
                <a:latin typeface="Khmer UI" pitchFamily="34" charset="0"/>
                <a:cs typeface="Khmer UI" pitchFamily="34" charset="0"/>
              </a:rPr>
              <a:t>Readiness requires preparation</a:t>
            </a:r>
          </a:p>
          <a:p>
            <a:pPr lvl="1">
              <a:buFont typeface="Khmer UI" pitchFamily="34" charset="0"/>
              <a:buChar char="៚"/>
            </a:pPr>
            <a:r>
              <a:rPr lang="en-US" dirty="0">
                <a:latin typeface="Khmer UI" pitchFamily="34" charset="0"/>
                <a:cs typeface="Khmer UI" pitchFamily="34" charset="0"/>
              </a:rPr>
              <a:t>We are to study the Word of God (2 Tim. 2:15)</a:t>
            </a:r>
          </a:p>
          <a:p>
            <a:pPr lvl="1">
              <a:buFont typeface="Khmer UI" pitchFamily="34" charset="0"/>
              <a:buChar char="៚"/>
            </a:pPr>
            <a:r>
              <a:rPr lang="en-US" dirty="0">
                <a:latin typeface="Khmer UI" pitchFamily="34" charset="0"/>
                <a:cs typeface="Khmer UI" pitchFamily="34" charset="0"/>
              </a:rPr>
              <a:t>Prepare for and attend Bible classes</a:t>
            </a:r>
          </a:p>
          <a:p>
            <a:pPr lvl="1">
              <a:buFont typeface="Khmer UI" pitchFamily="34" charset="0"/>
              <a:buChar char="៚"/>
            </a:pPr>
            <a:r>
              <a:rPr lang="en-US" dirty="0">
                <a:latin typeface="Khmer UI" pitchFamily="34" charset="0"/>
                <a:cs typeface="Khmer UI" pitchFamily="34" charset="0"/>
              </a:rPr>
              <a:t>Attend worship services, Gospel Meetings, etc.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524000" y="1447800"/>
            <a:ext cx="7239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32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latin typeface="Khmer UI" pitchFamily="34" charset="0"/>
                <a:cs typeface="Khmer UI" pitchFamily="34" charset="0"/>
              </a:rPr>
              <a:t>An Apologist - 1 Peter 3:15</a:t>
            </a:r>
            <a:endParaRPr lang="en-US" dirty="0">
              <a:latin typeface="Khmer UI" pitchFamily="34" charset="0"/>
              <a:cs typeface="Khmer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>
                <a:latin typeface="Khmer UI" pitchFamily="34" charset="0"/>
                <a:cs typeface="Khmer UI" pitchFamily="34" charset="0"/>
              </a:rPr>
              <a:t>To give a defense</a:t>
            </a:r>
          </a:p>
          <a:p>
            <a:pPr lvl="1">
              <a:buFont typeface="Khmer UI" pitchFamily="34" charset="0"/>
              <a:buChar char="៚"/>
            </a:pPr>
            <a:r>
              <a:rPr lang="en-US" dirty="0">
                <a:latin typeface="Khmer UI" pitchFamily="34" charset="0"/>
                <a:cs typeface="Khmer UI" pitchFamily="34" charset="0"/>
              </a:rPr>
              <a:t>From the word of God</a:t>
            </a:r>
          </a:p>
          <a:p>
            <a:pPr lvl="1">
              <a:buFont typeface="Khmer UI" pitchFamily="34" charset="0"/>
              <a:buChar char="៚"/>
            </a:pPr>
            <a:r>
              <a:rPr lang="en-US" dirty="0">
                <a:latin typeface="Khmer UI" pitchFamily="34" charset="0"/>
                <a:cs typeface="Khmer UI" pitchFamily="34" charset="0"/>
              </a:rPr>
              <a:t>Psalm 119:160</a:t>
            </a:r>
          </a:p>
          <a:p>
            <a:pPr lvl="1">
              <a:buFont typeface="Khmer UI" pitchFamily="34" charset="0"/>
              <a:buChar char="៚"/>
            </a:pPr>
            <a:r>
              <a:rPr lang="en-US" dirty="0">
                <a:latin typeface="Khmer UI" pitchFamily="34" charset="0"/>
                <a:cs typeface="Khmer UI" pitchFamily="34" charset="0"/>
              </a:rPr>
              <a:t>John 17:17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524000" y="1447800"/>
            <a:ext cx="7239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55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latin typeface="Khmer UI" pitchFamily="34" charset="0"/>
                <a:cs typeface="Khmer UI" pitchFamily="34" charset="0"/>
              </a:rPr>
              <a:t>An Apologist - 1 Peter 3:15</a:t>
            </a:r>
            <a:endParaRPr lang="en-US" dirty="0">
              <a:latin typeface="Khmer UI" pitchFamily="34" charset="0"/>
              <a:cs typeface="Khmer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>
                <a:latin typeface="Khmer UI" pitchFamily="34" charset="0"/>
                <a:cs typeface="Khmer UI" pitchFamily="34" charset="0"/>
              </a:rPr>
              <a:t>To everyone who asks you</a:t>
            </a:r>
          </a:p>
          <a:p>
            <a:pPr lvl="1">
              <a:buFont typeface="Khmer UI" pitchFamily="34" charset="0"/>
              <a:buChar char="៚"/>
            </a:pPr>
            <a:r>
              <a:rPr lang="en-US" dirty="0">
                <a:latin typeface="Khmer UI" pitchFamily="34" charset="0"/>
                <a:cs typeface="Khmer UI" pitchFamily="34" charset="0"/>
              </a:rPr>
              <a:t>We should welcome and appreciate opportunities to defend the gospel and help others come to a knowledge of the truth</a:t>
            </a:r>
          </a:p>
          <a:p>
            <a:pPr lvl="1">
              <a:buFont typeface="Khmer UI" pitchFamily="34" charset="0"/>
              <a:buChar char="៚"/>
            </a:pPr>
            <a:r>
              <a:rPr lang="en-US" dirty="0">
                <a:latin typeface="Khmer UI" pitchFamily="34" charset="0"/>
                <a:cs typeface="Khmer UI" pitchFamily="34" charset="0"/>
              </a:rPr>
              <a:t>However, there are some questions and people who are not deserving of our attention</a:t>
            </a:r>
          </a:p>
          <a:p>
            <a:pPr lvl="1">
              <a:buFont typeface="Khmer UI" pitchFamily="34" charset="0"/>
              <a:buChar char="៚"/>
            </a:pPr>
            <a:r>
              <a:rPr lang="en-US" dirty="0">
                <a:latin typeface="Khmer UI" pitchFamily="34" charset="0"/>
                <a:cs typeface="Khmer UI" pitchFamily="34" charset="0"/>
              </a:rPr>
              <a:t>1 Timothy 6:3-5; 2 Timothy 2:16-18; Titus 3:10-11; Matthew 7:6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524000" y="1447800"/>
            <a:ext cx="7239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21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latin typeface="Khmer UI" pitchFamily="34" charset="0"/>
                <a:cs typeface="Khmer UI" pitchFamily="34" charset="0"/>
              </a:rPr>
              <a:t>An Apologist - 1 Peter 3:15</a:t>
            </a:r>
            <a:endParaRPr lang="en-US" dirty="0">
              <a:latin typeface="Khmer UI" pitchFamily="34" charset="0"/>
              <a:cs typeface="Khmer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>
                <a:latin typeface="Khmer UI" pitchFamily="34" charset="0"/>
                <a:cs typeface="Khmer UI" pitchFamily="34" charset="0"/>
              </a:rPr>
              <a:t>A reason for the hope that is in you</a:t>
            </a:r>
          </a:p>
          <a:p>
            <a:pPr lvl="1">
              <a:buFont typeface="Khmer UI" pitchFamily="34" charset="0"/>
              <a:buChar char="៚"/>
            </a:pPr>
            <a:r>
              <a:rPr lang="en-US" sz="2400" dirty="0">
                <a:latin typeface="Khmer UI" pitchFamily="34" charset="0"/>
                <a:cs typeface="Khmer UI" pitchFamily="34" charset="0"/>
              </a:rPr>
              <a:t>The existence of God</a:t>
            </a:r>
          </a:p>
          <a:p>
            <a:pPr lvl="1">
              <a:buFont typeface="Khmer UI" pitchFamily="34" charset="0"/>
              <a:buChar char="៚"/>
            </a:pPr>
            <a:r>
              <a:rPr lang="en-US" sz="2400" dirty="0">
                <a:latin typeface="Khmer UI" pitchFamily="34" charset="0"/>
                <a:cs typeface="Khmer UI" pitchFamily="34" charset="0"/>
              </a:rPr>
              <a:t>The resurrection and deity of Christ</a:t>
            </a:r>
          </a:p>
          <a:p>
            <a:pPr lvl="1">
              <a:buFont typeface="Khmer UI" pitchFamily="34" charset="0"/>
              <a:buChar char="៚"/>
            </a:pPr>
            <a:r>
              <a:rPr lang="en-US" sz="2400" dirty="0">
                <a:latin typeface="Khmer UI" pitchFamily="34" charset="0"/>
                <a:cs typeface="Khmer UI" pitchFamily="34" charset="0"/>
              </a:rPr>
              <a:t>The inspiration of the Bible</a:t>
            </a:r>
          </a:p>
          <a:p>
            <a:pPr lvl="1">
              <a:buFont typeface="Khmer UI" pitchFamily="34" charset="0"/>
              <a:buChar char="៚"/>
            </a:pPr>
            <a:r>
              <a:rPr lang="en-US" sz="2400" dirty="0">
                <a:latin typeface="Khmer UI" pitchFamily="34" charset="0"/>
                <a:cs typeface="Khmer UI" pitchFamily="34" charset="0"/>
              </a:rPr>
              <a:t>Why we believe in Heaven and Hell</a:t>
            </a:r>
          </a:p>
          <a:p>
            <a:pPr lvl="1">
              <a:buFont typeface="Khmer UI" pitchFamily="34" charset="0"/>
              <a:buChar char="៚"/>
            </a:pPr>
            <a:r>
              <a:rPr lang="en-US" sz="2400" dirty="0">
                <a:latin typeface="Khmer UI" pitchFamily="34" charset="0"/>
                <a:cs typeface="Khmer UI" pitchFamily="34" charset="0"/>
              </a:rPr>
              <a:t>What one must do in order to be saved</a:t>
            </a:r>
          </a:p>
          <a:p>
            <a:pPr lvl="1">
              <a:buFont typeface="Khmer UI" pitchFamily="34" charset="0"/>
              <a:buChar char="៚"/>
            </a:pPr>
            <a:r>
              <a:rPr lang="en-US" sz="2400" dirty="0">
                <a:latin typeface="Khmer UI" pitchFamily="34" charset="0"/>
                <a:cs typeface="Khmer UI" pitchFamily="34" charset="0"/>
              </a:rPr>
              <a:t>The purpose and method of baptism</a:t>
            </a:r>
          </a:p>
          <a:p>
            <a:pPr lvl="1">
              <a:buFont typeface="Khmer UI" pitchFamily="34" charset="0"/>
              <a:buChar char="៚"/>
            </a:pPr>
            <a:r>
              <a:rPr lang="en-US" sz="2400" dirty="0">
                <a:latin typeface="Khmer UI" pitchFamily="34" charset="0"/>
                <a:cs typeface="Khmer UI" pitchFamily="34" charset="0"/>
              </a:rPr>
              <a:t>Why we reject denominationalism</a:t>
            </a:r>
          </a:p>
          <a:p>
            <a:pPr lvl="1">
              <a:buFont typeface="Khmer UI" pitchFamily="34" charset="0"/>
              <a:buChar char="៚"/>
            </a:pPr>
            <a:r>
              <a:rPr lang="en-US" sz="2400" dirty="0">
                <a:latin typeface="Khmer UI" pitchFamily="34" charset="0"/>
                <a:cs typeface="Khmer UI" pitchFamily="34" charset="0"/>
              </a:rPr>
              <a:t>Why we do not use instrumental music</a:t>
            </a:r>
          </a:p>
          <a:p>
            <a:pPr lvl="1">
              <a:buFont typeface="Khmer UI" pitchFamily="34" charset="0"/>
              <a:buChar char="៚"/>
            </a:pPr>
            <a:r>
              <a:rPr lang="en-US" sz="2400" dirty="0">
                <a:latin typeface="Khmer UI" pitchFamily="34" charset="0"/>
                <a:cs typeface="Khmer UI" pitchFamily="34" charset="0"/>
              </a:rPr>
              <a:t>Why we partake of the Lord’s Supper every Sunday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524000" y="1447800"/>
            <a:ext cx="7239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08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latin typeface="Khmer UI" pitchFamily="34" charset="0"/>
                <a:cs typeface="Khmer UI" pitchFamily="34" charset="0"/>
              </a:rPr>
              <a:t>An Apologist - 1 Peter 3:15</a:t>
            </a:r>
            <a:endParaRPr lang="en-US" dirty="0">
              <a:latin typeface="Khmer UI" pitchFamily="34" charset="0"/>
              <a:cs typeface="Khmer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>
                <a:latin typeface="Khmer UI" pitchFamily="34" charset="0"/>
                <a:cs typeface="Khmer UI" pitchFamily="34" charset="0"/>
              </a:rPr>
              <a:t>With the proper attitude</a:t>
            </a:r>
          </a:p>
          <a:p>
            <a:pPr lvl="1">
              <a:buFont typeface="Khmer UI" pitchFamily="34" charset="0"/>
              <a:buChar char="៚"/>
            </a:pPr>
            <a:r>
              <a:rPr lang="en-US" dirty="0">
                <a:latin typeface="Khmer UI" pitchFamily="34" charset="0"/>
                <a:cs typeface="Khmer UI" pitchFamily="34" charset="0"/>
              </a:rPr>
              <a:t>Meekness (Eph. 4:15; Col. 4:6)</a:t>
            </a:r>
          </a:p>
          <a:p>
            <a:pPr lvl="1">
              <a:buFont typeface="Khmer UI" pitchFamily="34" charset="0"/>
              <a:buChar char="៚"/>
            </a:pPr>
            <a:r>
              <a:rPr lang="en-US" dirty="0">
                <a:latin typeface="Khmer UI" pitchFamily="34" charset="0"/>
                <a:cs typeface="Khmer UI" pitchFamily="34" charset="0"/>
              </a:rPr>
              <a:t>Fear (Rom. 14:12)</a:t>
            </a:r>
          </a:p>
          <a:p>
            <a:pPr lvl="1">
              <a:buFont typeface="Khmer UI" pitchFamily="34" charset="0"/>
              <a:buChar char="៚"/>
            </a:pPr>
            <a:r>
              <a:rPr lang="en-US" dirty="0">
                <a:latin typeface="Khmer UI" pitchFamily="34" charset="0"/>
                <a:cs typeface="Khmer UI" pitchFamily="34" charset="0"/>
              </a:rPr>
              <a:t>Maintaining a good conscience (1 Pet. 3:16)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524000" y="1447800"/>
            <a:ext cx="7239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8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38400"/>
            <a:ext cx="9144000" cy="990600"/>
          </a:xfrm>
        </p:spPr>
        <p:txBody>
          <a:bodyPr>
            <a:normAutofit/>
          </a:bodyPr>
          <a:lstStyle/>
          <a:p>
            <a:r>
              <a:rPr lang="en-US" sz="3600" spc="3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LESSON 13: FISHERS OF MEN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9144000" cy="609600"/>
          </a:xfrm>
        </p:spPr>
        <p:txBody>
          <a:bodyPr>
            <a:normAutofit/>
          </a:bodyPr>
          <a:lstStyle/>
          <a:p>
            <a:r>
              <a:rPr lang="en-US" spc="3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The Disciple’s Task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3429000"/>
            <a:ext cx="8001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9100" y="46482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Follow Me, and I will make you become fishers of men (Mark 1:17)</a:t>
            </a:r>
          </a:p>
        </p:txBody>
      </p:sp>
    </p:spTree>
    <p:extLst>
      <p:ext uri="{BB962C8B-B14F-4D97-AF65-F5344CB8AC3E}">
        <p14:creationId xmlns:p14="http://schemas.microsoft.com/office/powerpoint/2010/main" val="2514427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latin typeface="Khmer UI" pitchFamily="34" charset="0"/>
                <a:cs typeface="Khmer UI" pitchFamily="34" charset="0"/>
              </a:rPr>
              <a:t>Why Become Fishers Of Men?</a:t>
            </a:r>
            <a:endParaRPr lang="en-US" dirty="0">
              <a:latin typeface="Khmer UI" pitchFamily="34" charset="0"/>
              <a:cs typeface="Khmer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Khmer UI" pitchFamily="34" charset="0"/>
                <a:cs typeface="Khmer UI" pitchFamily="34" charset="0"/>
              </a:rPr>
              <a:t>Because we are following Jesus</a:t>
            </a:r>
          </a:p>
          <a:p>
            <a:pPr lvl="1">
              <a:buFont typeface="Khmer UI" pitchFamily="34" charset="0"/>
              <a:buChar char="៚"/>
            </a:pPr>
            <a:r>
              <a:rPr lang="en-US" dirty="0">
                <a:latin typeface="Khmer UI" pitchFamily="34" charset="0"/>
                <a:cs typeface="Khmer UI" pitchFamily="34" charset="0"/>
              </a:rPr>
              <a:t>Jesus came to seek and to save the lost              (Luke 19:10)</a:t>
            </a:r>
          </a:p>
          <a:p>
            <a:pPr lvl="1">
              <a:buFont typeface="Khmer UI" pitchFamily="34" charset="0"/>
              <a:buChar char="៚"/>
            </a:pPr>
            <a:r>
              <a:rPr lang="en-US" dirty="0">
                <a:latin typeface="Khmer UI" pitchFamily="34" charset="0"/>
                <a:cs typeface="Khmer UI" pitchFamily="34" charset="0"/>
              </a:rPr>
              <a:t>We are to join Him in this important work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524000" y="1447800"/>
            <a:ext cx="7239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42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latin typeface="Khmer UI" pitchFamily="34" charset="0"/>
                <a:cs typeface="Khmer UI" pitchFamily="34" charset="0"/>
              </a:rPr>
              <a:t>Why Become Fishers Of Men?</a:t>
            </a:r>
            <a:endParaRPr lang="en-US" dirty="0">
              <a:latin typeface="Khmer UI" pitchFamily="34" charset="0"/>
              <a:cs typeface="Khmer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>
                <a:latin typeface="Khmer UI" pitchFamily="34" charset="0"/>
                <a:cs typeface="Khmer UI" pitchFamily="34" charset="0"/>
              </a:rPr>
              <a:t>Gives us a sense of purpose</a:t>
            </a:r>
          </a:p>
          <a:p>
            <a:pPr lvl="1">
              <a:buFont typeface="Khmer UI" pitchFamily="34" charset="0"/>
              <a:buChar char="៚"/>
            </a:pPr>
            <a:r>
              <a:rPr lang="en-US" dirty="0">
                <a:latin typeface="Khmer UI" pitchFamily="34" charset="0"/>
                <a:cs typeface="Khmer UI" pitchFamily="34" charset="0"/>
              </a:rPr>
              <a:t>When disciples make more disciples, they are fulfilling their purpose (Matt. 28:19-20)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524000" y="1447800"/>
            <a:ext cx="7239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76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latin typeface="Khmer UI" pitchFamily="34" charset="0"/>
                <a:cs typeface="Khmer UI" pitchFamily="34" charset="0"/>
              </a:rPr>
              <a:t>Why Become Fishers Of Men?</a:t>
            </a:r>
            <a:endParaRPr lang="en-US" dirty="0">
              <a:latin typeface="Khmer UI" pitchFamily="34" charset="0"/>
              <a:cs typeface="Khmer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>
                <a:latin typeface="Khmer UI" pitchFamily="34" charset="0"/>
                <a:cs typeface="Khmer UI" pitchFamily="34" charset="0"/>
              </a:rPr>
              <a:t>It will please our Master</a:t>
            </a:r>
          </a:p>
          <a:p>
            <a:pPr lvl="1">
              <a:buFont typeface="Khmer UI" pitchFamily="34" charset="0"/>
              <a:buChar char="៚"/>
            </a:pPr>
            <a:r>
              <a:rPr lang="en-US" dirty="0">
                <a:latin typeface="Khmer UI" pitchFamily="34" charset="0"/>
                <a:cs typeface="Khmer UI" pitchFamily="34" charset="0"/>
              </a:rPr>
              <a:t>2 Corinthians 5:9</a:t>
            </a:r>
          </a:p>
          <a:p>
            <a:pPr lvl="1">
              <a:buFont typeface="Khmer UI" pitchFamily="34" charset="0"/>
              <a:buChar char="៚"/>
            </a:pPr>
            <a:r>
              <a:rPr lang="en-US" dirty="0">
                <a:latin typeface="Khmer UI" pitchFamily="34" charset="0"/>
                <a:cs typeface="Khmer UI" pitchFamily="34" charset="0"/>
              </a:rPr>
              <a:t>God wants all men to be saved and to come to a knowledge of the truth (1 Tim. 2:3-4)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524000" y="1447800"/>
            <a:ext cx="7239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71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latin typeface="Khmer UI" pitchFamily="34" charset="0"/>
                <a:cs typeface="Khmer UI" pitchFamily="34" charset="0"/>
              </a:rPr>
              <a:t>Why Become Fishers Of Men?</a:t>
            </a:r>
            <a:endParaRPr lang="en-US" dirty="0">
              <a:latin typeface="Khmer UI" pitchFamily="34" charset="0"/>
              <a:cs typeface="Khmer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>
                <a:latin typeface="Khmer UI" pitchFamily="34" charset="0"/>
                <a:cs typeface="Khmer UI" pitchFamily="34" charset="0"/>
              </a:rPr>
              <a:t>Because there is a great need</a:t>
            </a:r>
          </a:p>
          <a:p>
            <a:pPr lvl="1">
              <a:buFont typeface="Khmer UI" pitchFamily="34" charset="0"/>
              <a:buChar char="៚"/>
            </a:pPr>
            <a:r>
              <a:rPr lang="en-US" dirty="0">
                <a:latin typeface="Khmer UI" pitchFamily="34" charset="0"/>
                <a:cs typeface="Khmer UI" pitchFamily="34" charset="0"/>
              </a:rPr>
              <a:t>Matthew 9:35-38</a:t>
            </a:r>
          </a:p>
          <a:p>
            <a:pPr lvl="1">
              <a:buFont typeface="Khmer UI" pitchFamily="34" charset="0"/>
              <a:buChar char="៚"/>
            </a:pPr>
            <a:r>
              <a:rPr lang="en-US" dirty="0">
                <a:latin typeface="Khmer UI" pitchFamily="34" charset="0"/>
                <a:cs typeface="Khmer UI" pitchFamily="34" charset="0"/>
              </a:rPr>
              <a:t>Isaiah 6:8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524000" y="1447800"/>
            <a:ext cx="7239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15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38400"/>
            <a:ext cx="9144000" cy="990600"/>
          </a:xfrm>
        </p:spPr>
        <p:txBody>
          <a:bodyPr>
            <a:normAutofit/>
          </a:bodyPr>
          <a:lstStyle/>
          <a:p>
            <a:r>
              <a:rPr lang="en-US" sz="3600" spc="3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LESSON 11: SALT AND LIGHT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9144000" cy="609600"/>
          </a:xfrm>
        </p:spPr>
        <p:txBody>
          <a:bodyPr>
            <a:normAutofit/>
          </a:bodyPr>
          <a:lstStyle/>
          <a:p>
            <a:r>
              <a:rPr lang="en-US" spc="3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The Disciple’s Influence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3429000"/>
            <a:ext cx="8001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9100" y="41148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You are the salt of the earth … You are the light of the world (Matt. 5:13-14)</a:t>
            </a:r>
          </a:p>
        </p:txBody>
      </p:sp>
    </p:spTree>
    <p:extLst>
      <p:ext uri="{BB962C8B-B14F-4D97-AF65-F5344CB8AC3E}">
        <p14:creationId xmlns:p14="http://schemas.microsoft.com/office/powerpoint/2010/main" val="3155116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latin typeface="Khmer UI" pitchFamily="34" charset="0"/>
                <a:cs typeface="Khmer UI" pitchFamily="34" charset="0"/>
              </a:rPr>
              <a:t>Why Become Fishers Of Men?</a:t>
            </a:r>
            <a:endParaRPr lang="en-US" dirty="0">
              <a:latin typeface="Khmer UI" pitchFamily="34" charset="0"/>
              <a:cs typeface="Khmer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>
                <a:latin typeface="Khmer UI" pitchFamily="34" charset="0"/>
                <a:cs typeface="Khmer UI" pitchFamily="34" charset="0"/>
              </a:rPr>
              <a:t>Because it is the right thing to do</a:t>
            </a:r>
          </a:p>
          <a:p>
            <a:pPr lvl="1">
              <a:buFont typeface="Khmer UI" pitchFamily="34" charset="0"/>
              <a:buChar char="៚"/>
            </a:pPr>
            <a:r>
              <a:rPr lang="en-US" dirty="0">
                <a:latin typeface="Khmer UI" pitchFamily="34" charset="0"/>
                <a:cs typeface="Khmer UI" pitchFamily="34" charset="0"/>
              </a:rPr>
              <a:t>2 Kings 7:3-10</a:t>
            </a:r>
          </a:p>
          <a:p>
            <a:pPr lvl="1">
              <a:buFont typeface="Khmer UI" pitchFamily="34" charset="0"/>
              <a:buChar char="៚"/>
            </a:pPr>
            <a:r>
              <a:rPr lang="en-US" dirty="0">
                <a:latin typeface="Khmer UI" pitchFamily="34" charset="0"/>
                <a:cs typeface="Khmer UI" pitchFamily="34" charset="0"/>
              </a:rPr>
              <a:t>Psalm 32:1-2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524000" y="1447800"/>
            <a:ext cx="7239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21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latin typeface="Khmer UI" pitchFamily="34" charset="0"/>
                <a:cs typeface="Khmer UI" pitchFamily="34" charset="0"/>
              </a:rPr>
              <a:t>Why Become Fishers Of Men?</a:t>
            </a:r>
            <a:endParaRPr lang="en-US" dirty="0">
              <a:latin typeface="Khmer UI" pitchFamily="34" charset="0"/>
              <a:cs typeface="Khmer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>
                <a:latin typeface="Khmer UI" pitchFamily="34" charset="0"/>
                <a:cs typeface="Khmer UI" pitchFamily="34" charset="0"/>
              </a:rPr>
              <a:t>Because it is our duty</a:t>
            </a:r>
          </a:p>
          <a:p>
            <a:pPr lvl="1">
              <a:buFont typeface="Khmer UI" pitchFamily="34" charset="0"/>
              <a:buChar char="៚"/>
            </a:pPr>
            <a:r>
              <a:rPr lang="en-US" dirty="0">
                <a:latin typeface="Khmer UI" pitchFamily="34" charset="0"/>
                <a:cs typeface="Khmer UI" pitchFamily="34" charset="0"/>
              </a:rPr>
              <a:t>Luke 17:10</a:t>
            </a:r>
          </a:p>
          <a:p>
            <a:pPr lvl="1">
              <a:buFont typeface="Khmer UI" pitchFamily="34" charset="0"/>
              <a:buChar char="៚"/>
            </a:pPr>
            <a:r>
              <a:rPr lang="en-US" dirty="0">
                <a:latin typeface="Khmer UI" pitchFamily="34" charset="0"/>
                <a:cs typeface="Khmer UI" pitchFamily="34" charset="0"/>
              </a:rPr>
              <a:t>Ezekiel 33:1-9</a:t>
            </a:r>
          </a:p>
          <a:p>
            <a:pPr lvl="1">
              <a:buFont typeface="Khmer UI" pitchFamily="34" charset="0"/>
              <a:buChar char="៚"/>
            </a:pPr>
            <a:r>
              <a:rPr lang="en-US" dirty="0">
                <a:latin typeface="Khmer UI" pitchFamily="34" charset="0"/>
                <a:cs typeface="Khmer UI" pitchFamily="34" charset="0"/>
              </a:rPr>
              <a:t>2 Corinthians 5:9-11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524000" y="1447800"/>
            <a:ext cx="7239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5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latin typeface="Khmer UI" pitchFamily="34" charset="0"/>
                <a:cs typeface="Khmer UI" pitchFamily="34" charset="0"/>
              </a:rPr>
              <a:t>Why Become Fishers Of Men?</a:t>
            </a:r>
            <a:endParaRPr lang="en-US" dirty="0">
              <a:latin typeface="Khmer UI" pitchFamily="34" charset="0"/>
              <a:cs typeface="Khmer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>
                <a:latin typeface="Khmer UI" pitchFamily="34" charset="0"/>
                <a:cs typeface="Khmer UI" pitchFamily="34" charset="0"/>
              </a:rPr>
              <a:t>For the joy of saving souls</a:t>
            </a:r>
          </a:p>
          <a:p>
            <a:pPr lvl="1">
              <a:buFont typeface="Khmer UI" pitchFamily="34" charset="0"/>
              <a:buChar char="៚"/>
            </a:pPr>
            <a:r>
              <a:rPr lang="en-US" dirty="0">
                <a:latin typeface="Khmer UI" pitchFamily="34" charset="0"/>
                <a:cs typeface="Khmer UI" pitchFamily="34" charset="0"/>
              </a:rPr>
              <a:t>Luke 15:7, 10, 32</a:t>
            </a:r>
          </a:p>
          <a:p>
            <a:pPr lvl="1">
              <a:buFont typeface="Khmer UI" pitchFamily="34" charset="0"/>
              <a:buChar char="៚"/>
            </a:pPr>
            <a:r>
              <a:rPr lang="en-US" dirty="0">
                <a:latin typeface="Khmer UI" pitchFamily="34" charset="0"/>
                <a:cs typeface="Khmer UI" pitchFamily="34" charset="0"/>
              </a:rPr>
              <a:t>Acts 15:3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524000" y="1447800"/>
            <a:ext cx="7239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95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latin typeface="Khmer UI" pitchFamily="34" charset="0"/>
                <a:cs typeface="Khmer UI" pitchFamily="34" charset="0"/>
              </a:rPr>
              <a:t>Why Become Fishers Of Men?</a:t>
            </a:r>
            <a:endParaRPr lang="en-US" dirty="0">
              <a:latin typeface="Khmer UI" pitchFamily="34" charset="0"/>
              <a:cs typeface="Khmer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Khmer UI" pitchFamily="34" charset="0"/>
                <a:cs typeface="Khmer UI" pitchFamily="34" charset="0"/>
              </a:rPr>
              <a:t>Because we are following Jesus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Khmer UI" pitchFamily="34" charset="0"/>
                <a:cs typeface="Khmer UI" pitchFamily="34" charset="0"/>
              </a:rPr>
              <a:t>Because it gives us a sense of purpose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Khmer UI" pitchFamily="34" charset="0"/>
                <a:cs typeface="Khmer UI" pitchFamily="34" charset="0"/>
              </a:rPr>
              <a:t>Because it will please our Master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Khmer UI" pitchFamily="34" charset="0"/>
                <a:cs typeface="Khmer UI" pitchFamily="34" charset="0"/>
              </a:rPr>
              <a:t>Because there is a great need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Khmer UI" pitchFamily="34" charset="0"/>
                <a:cs typeface="Khmer UI" pitchFamily="34" charset="0"/>
              </a:rPr>
              <a:t>Because it is the right thing to do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Khmer UI" pitchFamily="34" charset="0"/>
                <a:cs typeface="Khmer UI" pitchFamily="34" charset="0"/>
              </a:rPr>
              <a:t>Because it is our duty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Khmer UI" pitchFamily="34" charset="0"/>
                <a:cs typeface="Khmer UI" pitchFamily="34" charset="0"/>
              </a:rPr>
              <a:t>For the joy of saving souls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524000" y="1447800"/>
            <a:ext cx="7239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87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/>
          </a:bodyPr>
          <a:lstStyle/>
          <a:p>
            <a:pPr algn="r"/>
            <a:r>
              <a:rPr lang="en-US" sz="3600" dirty="0">
                <a:latin typeface="Khmer UI" pitchFamily="34" charset="0"/>
                <a:cs typeface="Khmer UI" pitchFamily="34" charset="0"/>
              </a:rPr>
              <a:t>The Disciple’s Influence</a:t>
            </a:r>
            <a:endParaRPr lang="en-US" sz="4000" dirty="0">
              <a:latin typeface="Khmer UI" pitchFamily="34" charset="0"/>
              <a:cs typeface="Khmer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Autofit/>
          </a:bodyPr>
          <a:lstStyle/>
          <a:p>
            <a:pPr>
              <a:buFont typeface="Khmer UI" pitchFamily="34" charset="0"/>
              <a:buChar char="៚"/>
            </a:pPr>
            <a:r>
              <a:rPr lang="en-US" sz="2800" dirty="0">
                <a:latin typeface="Khmer UI" pitchFamily="34" charset="0"/>
                <a:cs typeface="Khmer UI" pitchFamily="34" charset="0"/>
              </a:rPr>
              <a:t>Matthew 5:13-16</a:t>
            </a:r>
          </a:p>
          <a:p>
            <a:pPr>
              <a:buFont typeface="Khmer UI" pitchFamily="34" charset="0"/>
              <a:buChar char="៚"/>
            </a:pPr>
            <a:r>
              <a:rPr lang="en-US" sz="2800" dirty="0">
                <a:latin typeface="Khmer UI" pitchFamily="34" charset="0"/>
                <a:cs typeface="Khmer UI" pitchFamily="34" charset="0"/>
              </a:rPr>
              <a:t>Disciples are to have a positive influence upon the world</a:t>
            </a:r>
          </a:p>
          <a:p>
            <a:pPr>
              <a:buFont typeface="Khmer UI" pitchFamily="34" charset="0"/>
              <a:buChar char="៚"/>
            </a:pPr>
            <a:r>
              <a:rPr lang="en-US" sz="2800" dirty="0">
                <a:latin typeface="Khmer UI" pitchFamily="34" charset="0"/>
                <a:cs typeface="Khmer UI" pitchFamily="34" charset="0"/>
              </a:rPr>
              <a:t>We are the salt of the earth and the light of the world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524000" y="1447800"/>
            <a:ext cx="7239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3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latin typeface="Khmer UI" pitchFamily="34" charset="0"/>
                <a:cs typeface="Khmer UI" pitchFamily="34" charset="0"/>
              </a:rPr>
              <a:t>Salt</a:t>
            </a:r>
            <a:endParaRPr lang="en-US" dirty="0">
              <a:latin typeface="Khmer UI" pitchFamily="34" charset="0"/>
              <a:cs typeface="Khmer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Khmer UI" pitchFamily="34" charset="0"/>
                <a:cs typeface="Khmer UI" pitchFamily="34" charset="0"/>
              </a:rPr>
              <a:t>Salt preserves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Khmer UI" pitchFamily="34" charset="0"/>
                <a:cs typeface="Khmer UI" pitchFamily="34" charset="0"/>
              </a:rPr>
              <a:t>Salt gives flavor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Khmer UI" pitchFamily="34" charset="0"/>
                <a:cs typeface="Khmer UI" pitchFamily="34" charset="0"/>
              </a:rPr>
              <a:t>Salt creates thirst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524000" y="1447800"/>
            <a:ext cx="7239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63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latin typeface="Khmer UI" pitchFamily="34" charset="0"/>
                <a:cs typeface="Khmer UI" pitchFamily="34" charset="0"/>
              </a:rPr>
              <a:t>Light</a:t>
            </a:r>
            <a:endParaRPr lang="en-US" dirty="0">
              <a:latin typeface="Khmer UI" pitchFamily="34" charset="0"/>
              <a:cs typeface="Khmer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Khmer UI" pitchFamily="34" charset="0"/>
                <a:cs typeface="Khmer UI" pitchFamily="34" charset="0"/>
              </a:rPr>
              <a:t>Light reveals and illuminates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Khmer UI" pitchFamily="34" charset="0"/>
                <a:cs typeface="Khmer UI" pitchFamily="34" charset="0"/>
              </a:rPr>
              <a:t>Light drives away darkness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Khmer UI" pitchFamily="34" charset="0"/>
                <a:cs typeface="Khmer UI" pitchFamily="34" charset="0"/>
              </a:rPr>
              <a:t>Light gives guidance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Khmer UI" pitchFamily="34" charset="0"/>
                <a:cs typeface="Khmer UI" pitchFamily="34" charset="0"/>
              </a:rPr>
              <a:t>Light warms and comforts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Khmer UI" pitchFamily="34" charset="0"/>
                <a:cs typeface="Khmer UI" pitchFamily="34" charset="0"/>
              </a:rPr>
              <a:t>Light draws those who want to come out of the darkness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524000" y="1447800"/>
            <a:ext cx="7239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10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latin typeface="Khmer UI" pitchFamily="34" charset="0"/>
                <a:cs typeface="Khmer UI" pitchFamily="34" charset="0"/>
              </a:rPr>
              <a:t>Maintaining Our Influence</a:t>
            </a:r>
            <a:endParaRPr lang="en-US" dirty="0">
              <a:latin typeface="Khmer UI" pitchFamily="34" charset="0"/>
              <a:cs typeface="Khmer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Khmer UI" pitchFamily="34" charset="0"/>
                <a:cs typeface="Khmer UI" pitchFamily="34" charset="0"/>
              </a:rPr>
              <a:t>Jesus spoke of salt losing its flavor (Matt. 5:13)</a:t>
            </a:r>
          </a:p>
          <a:p>
            <a:r>
              <a:rPr lang="en-US" sz="2800" dirty="0">
                <a:latin typeface="Khmer UI" pitchFamily="34" charset="0"/>
                <a:cs typeface="Khmer UI" pitchFamily="34" charset="0"/>
              </a:rPr>
              <a:t>We must “practice what we preach”                        (Rom. 2:17-24; 2 Cor. 8:21)</a:t>
            </a:r>
          </a:p>
          <a:p>
            <a:r>
              <a:rPr lang="en-US" sz="2800" dirty="0">
                <a:latin typeface="Khmer UI" pitchFamily="34" charset="0"/>
                <a:cs typeface="Khmer UI" pitchFamily="34" charset="0"/>
              </a:rPr>
              <a:t>We cannot compromise with sin and error               (Gal. 2:4-5)</a:t>
            </a:r>
          </a:p>
          <a:p>
            <a:r>
              <a:rPr lang="en-US" sz="2800" dirty="0">
                <a:latin typeface="Khmer UI" pitchFamily="34" charset="0"/>
                <a:cs typeface="Khmer UI" pitchFamily="34" charset="0"/>
              </a:rPr>
              <a:t>We must show our loyalty to Christ over the world (2 Tim. 2:19; James 4:4)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524000" y="1447800"/>
            <a:ext cx="7239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57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38400"/>
            <a:ext cx="9144000" cy="990600"/>
          </a:xfrm>
        </p:spPr>
        <p:txBody>
          <a:bodyPr>
            <a:normAutofit/>
          </a:bodyPr>
          <a:lstStyle/>
          <a:p>
            <a:r>
              <a:rPr lang="en-US" sz="3600" spc="3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LESSON 12: AN APOLOGIST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9144000" cy="609600"/>
          </a:xfrm>
        </p:spPr>
        <p:txBody>
          <a:bodyPr>
            <a:normAutofit/>
          </a:bodyPr>
          <a:lstStyle/>
          <a:p>
            <a:r>
              <a:rPr lang="en-US" spc="300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The Disciple’s Answer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3429000"/>
            <a:ext cx="8001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9100" y="4114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Khmer UI" pitchFamily="34" charset="0"/>
                <a:cs typeface="Khmer UI" pitchFamily="34" charset="0"/>
              </a:rPr>
              <a:t>But sanctify the Lord God in your hearts, and always be ready to give a defense to everyone who asks you a reason for the hope that is in you, with meekness and fear (1 Peter 3:15)</a:t>
            </a:r>
          </a:p>
          <a:p>
            <a:endParaRPr lang="en-US" sz="2800" i="1" dirty="0">
              <a:solidFill>
                <a:schemeClr val="bg1"/>
              </a:solidFill>
              <a:latin typeface="Khmer UI" pitchFamily="34" charset="0"/>
              <a:cs typeface="Khmer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221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latin typeface="Khmer UI" pitchFamily="34" charset="0"/>
                <a:cs typeface="Khmer UI" pitchFamily="34" charset="0"/>
              </a:rPr>
              <a:t>An Apologist</a:t>
            </a:r>
            <a:endParaRPr lang="en-US" dirty="0">
              <a:latin typeface="Khmer UI" pitchFamily="34" charset="0"/>
              <a:cs typeface="Khmer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Autofit/>
          </a:bodyPr>
          <a:lstStyle/>
          <a:p>
            <a:pPr>
              <a:buFont typeface="Khmer UI" pitchFamily="34" charset="0"/>
              <a:buChar char="៚"/>
            </a:pPr>
            <a:r>
              <a:rPr lang="en-US" sz="2600" dirty="0">
                <a:latin typeface="Khmer UI" pitchFamily="34" charset="0"/>
                <a:cs typeface="Khmer UI" pitchFamily="34" charset="0"/>
              </a:rPr>
              <a:t>We are to be ready to give a “defense” (1 Pet. 3:15)</a:t>
            </a:r>
          </a:p>
          <a:p>
            <a:pPr>
              <a:buFont typeface="Khmer UI" pitchFamily="34" charset="0"/>
              <a:buChar char="៚"/>
            </a:pPr>
            <a:r>
              <a:rPr lang="en-US" sz="2600" dirty="0">
                <a:latin typeface="Khmer UI" pitchFamily="34" charset="0"/>
                <a:cs typeface="Khmer UI" pitchFamily="34" charset="0"/>
              </a:rPr>
              <a:t>The word “defense” is translated from the Greek word </a:t>
            </a:r>
            <a:r>
              <a:rPr lang="en-US" sz="2600" b="1" i="1" dirty="0" err="1">
                <a:latin typeface="Khmer UI" pitchFamily="34" charset="0"/>
                <a:cs typeface="Khmer UI" pitchFamily="34" charset="0"/>
              </a:rPr>
              <a:t>apologian</a:t>
            </a:r>
            <a:r>
              <a:rPr lang="en-US" sz="2600" dirty="0">
                <a:latin typeface="Khmer UI" pitchFamily="34" charset="0"/>
                <a:cs typeface="Khmer UI" pitchFamily="34" charset="0"/>
              </a:rPr>
              <a:t>, from which we get our English word “apology”</a:t>
            </a:r>
          </a:p>
          <a:p>
            <a:pPr>
              <a:buFont typeface="Khmer UI" pitchFamily="34" charset="0"/>
              <a:buChar char="៚"/>
            </a:pPr>
            <a:r>
              <a:rPr lang="en-US" sz="2600" dirty="0">
                <a:latin typeface="Khmer UI" pitchFamily="34" charset="0"/>
                <a:cs typeface="Khmer UI" pitchFamily="34" charset="0"/>
              </a:rPr>
              <a:t>This Greek word, however, does not convey the idea that Christians are to apologize for their faith</a:t>
            </a:r>
          </a:p>
          <a:p>
            <a:pPr>
              <a:buFont typeface="Khmer UI" pitchFamily="34" charset="0"/>
              <a:buChar char="៚"/>
            </a:pPr>
            <a:r>
              <a:rPr lang="en-US" sz="2600" dirty="0">
                <a:latin typeface="Khmer UI" pitchFamily="34" charset="0"/>
                <a:cs typeface="Khmer UI" pitchFamily="34" charset="0"/>
              </a:rPr>
              <a:t>It means to give a verbal defense, or a speech in one’s defense, as in court </a:t>
            </a:r>
          </a:p>
          <a:p>
            <a:pPr>
              <a:buFont typeface="Khmer UI" pitchFamily="34" charset="0"/>
              <a:buChar char="៚"/>
            </a:pPr>
            <a:r>
              <a:rPr lang="en-US" sz="2600" dirty="0">
                <a:latin typeface="Khmer UI" pitchFamily="34" charset="0"/>
                <a:cs typeface="Khmer UI" pitchFamily="34" charset="0"/>
              </a:rPr>
              <a:t>This Greek term is also found in our English word “apologetics,” which is a branch of theology devoted to defending the evidence that supports Christianity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524000" y="1447800"/>
            <a:ext cx="7239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17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latin typeface="Khmer UI" pitchFamily="34" charset="0"/>
                <a:cs typeface="Khmer UI" pitchFamily="34" charset="0"/>
              </a:rPr>
              <a:t>An Apologist - 1 Peter 3:15</a:t>
            </a:r>
            <a:endParaRPr lang="en-US" dirty="0">
              <a:latin typeface="Khmer UI" pitchFamily="34" charset="0"/>
              <a:cs typeface="Khmer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Khmer UI" pitchFamily="34" charset="0"/>
                <a:cs typeface="Khmer UI" pitchFamily="34" charset="0"/>
              </a:rPr>
              <a:t>Sanctify the Lord God in your hearts</a:t>
            </a:r>
          </a:p>
          <a:p>
            <a:pPr lvl="1">
              <a:buFont typeface="Khmer UI" pitchFamily="34" charset="0"/>
              <a:buChar char="៚"/>
            </a:pPr>
            <a:r>
              <a:rPr lang="en-US" dirty="0">
                <a:latin typeface="Khmer UI" pitchFamily="34" charset="0"/>
                <a:cs typeface="Khmer UI" pitchFamily="34" charset="0"/>
              </a:rPr>
              <a:t>We are to give Christ the position of Lord and Master in our hearts</a:t>
            </a:r>
          </a:p>
          <a:p>
            <a:pPr lvl="1">
              <a:buFont typeface="Khmer UI" pitchFamily="34" charset="0"/>
              <a:buChar char="៚"/>
            </a:pPr>
            <a:r>
              <a:rPr lang="en-US" dirty="0">
                <a:latin typeface="Khmer UI" pitchFamily="34" charset="0"/>
                <a:cs typeface="Khmer UI" pitchFamily="34" charset="0"/>
              </a:rPr>
              <a:t>We must believe that His teaching is worth believing, obeying, and defending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524000" y="1447800"/>
            <a:ext cx="7239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31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3008</TotalTime>
  <Words>827</Words>
  <Application>Microsoft Office PowerPoint</Application>
  <PresentationFormat>On-screen Show (4:3)</PresentationFormat>
  <Paragraphs>108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Khmer UI</vt:lpstr>
      <vt:lpstr>Office Theme</vt:lpstr>
      <vt:lpstr>PowerPoint Presentation</vt:lpstr>
      <vt:lpstr>LESSON 11: SALT AND LIGHT</vt:lpstr>
      <vt:lpstr>The Disciple’s Influence</vt:lpstr>
      <vt:lpstr>Salt</vt:lpstr>
      <vt:lpstr>Light</vt:lpstr>
      <vt:lpstr>Maintaining Our Influence</vt:lpstr>
      <vt:lpstr>LESSON 12: AN APOLOGIST</vt:lpstr>
      <vt:lpstr>An Apologist</vt:lpstr>
      <vt:lpstr>An Apologist - 1 Peter 3:15</vt:lpstr>
      <vt:lpstr>An Apologist - 1 Peter 3:15</vt:lpstr>
      <vt:lpstr>An Apologist - 1 Peter 3:15</vt:lpstr>
      <vt:lpstr>An Apologist - 1 Peter 3:15</vt:lpstr>
      <vt:lpstr>An Apologist - 1 Peter 3:15</vt:lpstr>
      <vt:lpstr>An Apologist - 1 Peter 3:15</vt:lpstr>
      <vt:lpstr>LESSON 13: FISHERS OF MEN</vt:lpstr>
      <vt:lpstr>Why Become Fishers Of Men?</vt:lpstr>
      <vt:lpstr>Why Become Fishers Of Men?</vt:lpstr>
      <vt:lpstr>Why Become Fishers Of Men?</vt:lpstr>
      <vt:lpstr>Why Become Fishers Of Men?</vt:lpstr>
      <vt:lpstr>Why Become Fishers Of Men?</vt:lpstr>
      <vt:lpstr>Why Become Fishers Of Men?</vt:lpstr>
      <vt:lpstr>Why Become Fishers Of Men?</vt:lpstr>
      <vt:lpstr>Why Become Fishers Of Men?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Steve-PC</dc:creator>
  <cp:lastModifiedBy>Randy Garrett</cp:lastModifiedBy>
  <cp:revision>48</cp:revision>
  <dcterms:created xsi:type="dcterms:W3CDTF">2012-08-09T15:38:20Z</dcterms:created>
  <dcterms:modified xsi:type="dcterms:W3CDTF">2023-02-12T17:24:08Z</dcterms:modified>
</cp:coreProperties>
</file>