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9"/>
  </p:normalViewPr>
  <p:slideViewPr>
    <p:cSldViewPr snapToGrid="0">
      <p:cViewPr varScale="1">
        <p:scale>
          <a:sx n="102" d="100"/>
          <a:sy n="102" d="100"/>
        </p:scale>
        <p:origin x="1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7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9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6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7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8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80FC-CE7A-864E-B395-AB5EE1AE1D39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A4F9-D2F2-A948-BB1E-77020958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BA5F-2FDF-7A2F-EF17-6C352059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F1EAF-E7BD-139D-5C8C-0EDBDC5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6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28869DE3-71BA-47D7-0878-139B38576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3" t="13579" r="9428" b="138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1B2D98-F066-C038-FBF4-2730A60B0484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24249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E54162-26DC-A237-E28D-1251884F8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5" t="16929" r="9423" b="11010"/>
          <a:stretch/>
        </p:blipFill>
        <p:spPr>
          <a:xfrm>
            <a:off x="3333749" y="1254447"/>
            <a:ext cx="5810251" cy="43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3F4CC517-7601-5FE8-96D5-BD3DCB7DB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23" t="13579" r="9428" b="13837"/>
          <a:stretch/>
        </p:blipFill>
        <p:spPr>
          <a:xfrm>
            <a:off x="0" y="0"/>
            <a:ext cx="70104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2244ED-BE85-6020-D832-ED9CCF8740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chemeClr val="tx1"/>
              </a:gs>
              <a:gs pos="76000">
                <a:schemeClr val="tx1">
                  <a:alpha val="55913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E6E05-40C9-DD28-B990-5487F127D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3" y="62630"/>
            <a:ext cx="7429500" cy="1701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1993-4BF4-BDDD-CCCF-660C4055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473994"/>
            <a:ext cx="6696073" cy="523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“Keep your heart with all diligence, for out of it spring the issues of life.”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Proverbs 4:23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heart must be right first –   </a:t>
            </a:r>
            <a:r>
              <a:rPr lang="en-US" sz="3200" dirty="0">
                <a:solidFill>
                  <a:srgbClr val="FFC000"/>
                </a:solidFill>
              </a:rPr>
              <a:t>Ezekiel 18:31; 36:26-27; Luke 1:17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Heart </a:t>
            </a:r>
            <a:r>
              <a:rPr lang="en-US" sz="3200" dirty="0">
                <a:solidFill>
                  <a:schemeClr val="bg1"/>
                </a:solidFill>
                <a:sym typeface="Wingdings" pitchFamily="2" charset="2"/>
              </a:rPr>
              <a:t> Speech  Action –     </a:t>
            </a:r>
            <a:r>
              <a:rPr lang="en-US" sz="3200" dirty="0">
                <a:solidFill>
                  <a:srgbClr val="FFC000"/>
                </a:solidFill>
                <a:sym typeface="Wingdings" pitchFamily="2" charset="2"/>
              </a:rPr>
              <a:t>Matthew 15:11, 17-20; Luke 6:43-45; James 3:14, 16; 4:8</a:t>
            </a:r>
          </a:p>
          <a:p>
            <a:r>
              <a:rPr lang="en-US" sz="3200" dirty="0">
                <a:solidFill>
                  <a:schemeClr val="bg1"/>
                </a:solidFill>
                <a:sym typeface="Wingdings" pitchFamily="2" charset="2"/>
              </a:rPr>
              <a:t>Affects the hearing and seeing – </a:t>
            </a:r>
            <a:r>
              <a:rPr lang="en-US" sz="3200" dirty="0">
                <a:solidFill>
                  <a:srgbClr val="FFC000"/>
                </a:solidFill>
                <a:sym typeface="Wingdings" pitchFamily="2" charset="2"/>
              </a:rPr>
              <a:t>Matthew 13:14-15; 12:22-30, 33-34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82CA2-7198-C9D9-BD90-B0FE6DB15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5" t="16929" r="9423" b="11010"/>
          <a:stretch/>
        </p:blipFill>
        <p:spPr>
          <a:xfrm>
            <a:off x="-133351" y="5004868"/>
            <a:ext cx="2475717" cy="18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8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3F4CC517-7601-5FE8-96D5-BD3DCB7DB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23" t="13579" r="9428" b="13837"/>
          <a:stretch/>
        </p:blipFill>
        <p:spPr>
          <a:xfrm>
            <a:off x="0" y="0"/>
            <a:ext cx="70104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2244ED-BE85-6020-D832-ED9CCF8740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chemeClr val="tx1"/>
              </a:gs>
              <a:gs pos="76000">
                <a:schemeClr val="tx1">
                  <a:alpha val="55913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6BD72-8182-6607-DFFC-F87A79320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3" y="57390"/>
            <a:ext cx="7429500" cy="1701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1993-4BF4-BDDD-CCCF-660C4055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473994"/>
            <a:ext cx="6696073" cy="523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“the LORD searches all hearts and understands all the intent of the thoughts.”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1 Chronicles 28:9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John 2:23-25; Matthew 9:2-4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 knows us better than we know ourselves – </a:t>
            </a:r>
            <a:r>
              <a:rPr lang="en-US" sz="3200" dirty="0">
                <a:solidFill>
                  <a:srgbClr val="FFC000"/>
                </a:solidFill>
              </a:rPr>
              <a:t>Mark 10:17-22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should lead to our petition for Him to show us – </a:t>
            </a:r>
            <a:r>
              <a:rPr lang="en-US" sz="3200" dirty="0">
                <a:solidFill>
                  <a:srgbClr val="FFC000"/>
                </a:solidFill>
              </a:rPr>
              <a:t>Psalm 139:23-24; Hebrews 4:12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82CA2-7198-C9D9-BD90-B0FE6DB15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5" t="16929" r="9423" b="11010"/>
          <a:stretch/>
        </p:blipFill>
        <p:spPr>
          <a:xfrm>
            <a:off x="-133351" y="5004868"/>
            <a:ext cx="2475717" cy="18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3F4CC517-7601-5FE8-96D5-BD3DCB7DB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23" t="13579" r="9428" b="13837"/>
          <a:stretch/>
        </p:blipFill>
        <p:spPr>
          <a:xfrm>
            <a:off x="0" y="0"/>
            <a:ext cx="70104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2244ED-BE85-6020-D832-ED9CCF8740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chemeClr val="tx1"/>
              </a:gs>
              <a:gs pos="76000">
                <a:schemeClr val="tx1">
                  <a:alpha val="55913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89EB7-45E0-B5F0-0731-9D9696E22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3" y="60749"/>
            <a:ext cx="7429500" cy="1701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1993-4BF4-BDDD-CCCF-660C4055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473994"/>
            <a:ext cx="6696073" cy="52355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</a:rPr>
              <a:t>Have you rent your heart?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“rend your heart”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Joel 2:12-14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Contrition – </a:t>
            </a:r>
            <a:r>
              <a:rPr lang="en-US" sz="3200" dirty="0">
                <a:solidFill>
                  <a:srgbClr val="FFC000"/>
                </a:solidFill>
              </a:rPr>
              <a:t>Psalm 51:17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Heart – intellect, will, emotion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Proper reaction to exposure of a heart contrary to God’s will –                </a:t>
            </a:r>
            <a:r>
              <a:rPr lang="en-US" sz="3200" dirty="0">
                <a:solidFill>
                  <a:srgbClr val="FFC000"/>
                </a:solidFill>
              </a:rPr>
              <a:t>2 Timothy 3:16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Example – </a:t>
            </a:r>
            <a:r>
              <a:rPr lang="en-US" sz="3200" dirty="0">
                <a:solidFill>
                  <a:srgbClr val="FFC000"/>
                </a:solidFill>
              </a:rPr>
              <a:t>Galatians 2:20; 6:14-15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Heart circumcision – </a:t>
            </a:r>
            <a:r>
              <a:rPr lang="en-US" sz="3200" dirty="0">
                <a:solidFill>
                  <a:srgbClr val="FFC000"/>
                </a:solidFill>
              </a:rPr>
              <a:t>Acts 7:51; Romans 2:25-29; Colossians 2:11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82CA2-7198-C9D9-BD90-B0FE6DB15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5" t="16929" r="9423" b="11010"/>
          <a:stretch/>
        </p:blipFill>
        <p:spPr>
          <a:xfrm>
            <a:off x="-133351" y="5004868"/>
            <a:ext cx="2475717" cy="18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3F4CC517-7601-5FE8-96D5-BD3DCB7DB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23" t="13579" r="9428" b="13837"/>
          <a:stretch/>
        </p:blipFill>
        <p:spPr>
          <a:xfrm>
            <a:off x="0" y="0"/>
            <a:ext cx="70104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2244ED-BE85-6020-D832-ED9CCF8740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chemeClr val="tx1"/>
              </a:gs>
              <a:gs pos="76000">
                <a:schemeClr val="tx1">
                  <a:alpha val="55913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1993-4BF4-BDDD-CCCF-660C4055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473994"/>
            <a:ext cx="6696073" cy="523557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</a:rPr>
              <a:t>Does He have your whole heart?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Requires introspection –                              </a:t>
            </a:r>
            <a:r>
              <a:rPr lang="en-US" sz="3200" dirty="0">
                <a:solidFill>
                  <a:srgbClr val="FFC000"/>
                </a:solidFill>
              </a:rPr>
              <a:t>2 Corinthians 13:5; James 1:22-25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One spirit with Him –                               </a:t>
            </a:r>
            <a:r>
              <a:rPr lang="en-US" sz="3200" dirty="0">
                <a:solidFill>
                  <a:srgbClr val="FFC000"/>
                </a:solidFill>
              </a:rPr>
              <a:t>1 Corinthians 6:13, 17, 19-20;        John 17:20-21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Love with the whole heart – </a:t>
            </a:r>
            <a:r>
              <a:rPr lang="en-US" sz="3200" dirty="0">
                <a:solidFill>
                  <a:srgbClr val="FFC000"/>
                </a:solidFill>
              </a:rPr>
              <a:t>Deuteronomy 6:4-5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Constant thought – </a:t>
            </a:r>
            <a:r>
              <a:rPr lang="en-US" sz="3200" dirty="0">
                <a:solidFill>
                  <a:srgbClr val="FFC000"/>
                </a:solidFill>
              </a:rPr>
              <a:t>Psalm 1:2; 119:97</a:t>
            </a:r>
          </a:p>
          <a:p>
            <a:r>
              <a:rPr lang="en-US" sz="3200" dirty="0">
                <a:solidFill>
                  <a:schemeClr val="bg1"/>
                </a:solidFill>
              </a:rPr>
              <a:t>Is a part of everything – </a:t>
            </a:r>
            <a:r>
              <a:rPr lang="en-US" sz="3200" dirty="0">
                <a:solidFill>
                  <a:srgbClr val="FFC000"/>
                </a:solidFill>
              </a:rPr>
              <a:t>1 Peter 3:15; Colossians 1:27; 3:3,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82CA2-7198-C9D9-BD90-B0FE6DB15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5" t="16929" r="9423" b="11010"/>
          <a:stretch/>
        </p:blipFill>
        <p:spPr>
          <a:xfrm>
            <a:off x="-133351" y="5004868"/>
            <a:ext cx="2475717" cy="1853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B8570-F0BA-70EE-A5AF-C525E0C4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273" y="60749"/>
            <a:ext cx="74295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28869DE3-71BA-47D7-0878-139B38576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3" t="13579" r="9428" b="138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1B2D98-F066-C038-FBF4-2730A60B0484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24249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E54162-26DC-A237-E28D-1251884F8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5" t="16929" r="9423" b="11010"/>
          <a:stretch/>
        </p:blipFill>
        <p:spPr>
          <a:xfrm>
            <a:off x="3333749" y="1254447"/>
            <a:ext cx="5810251" cy="43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7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521</TotalTime>
  <Words>240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14</cp:revision>
  <dcterms:created xsi:type="dcterms:W3CDTF">2023-03-21T15:38:34Z</dcterms:created>
  <dcterms:modified xsi:type="dcterms:W3CDTF">2023-03-25T14:19:38Z</dcterms:modified>
</cp:coreProperties>
</file>