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11" r:id="rId1"/>
  </p:sldMasterIdLst>
  <p:sldIdLst>
    <p:sldId id="258" r:id="rId2"/>
    <p:sldId id="256" r:id="rId3"/>
    <p:sldId id="257" r:id="rId4"/>
    <p:sldId id="265" r:id="rId5"/>
    <p:sldId id="266" r:id="rId6"/>
    <p:sldId id="267" r:id="rId7"/>
    <p:sldId id="268" r:id="rId8"/>
    <p:sldId id="269" r:id="rId9"/>
    <p:sldId id="270" r:id="rId10"/>
    <p:sldId id="271" r:id="rId11"/>
    <p:sldId id="272" r:id="rId12"/>
    <p:sldId id="273"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1"/>
    <p:restoredTop sz="95846"/>
  </p:normalViewPr>
  <p:slideViewPr>
    <p:cSldViewPr snapToGrid="0">
      <p:cViewPr varScale="1">
        <p:scale>
          <a:sx n="108" d="100"/>
          <a:sy n="108" d="100"/>
        </p:scale>
        <p:origin x="64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12BED07-6713-92AA-40AF-AE58F4F83C7A}"/>
              </a:ext>
            </a:extLst>
          </p:cNvPr>
          <p:cNvSpPr>
            <a:spLocks noGrp="1"/>
          </p:cNvSpPr>
          <p:nvPr>
            <p:ph type="subTitle" idx="1"/>
          </p:nvPr>
        </p:nvSpPr>
        <p:spPr>
          <a:xfrm>
            <a:off x="1727200" y="4701464"/>
            <a:ext cx="11937043" cy="1204036"/>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FC9EF77-BF49-E4C1-0FC7-563354777900}"/>
              </a:ext>
            </a:extLst>
          </p:cNvPr>
          <p:cNvSpPr>
            <a:spLocks noGrp="1"/>
          </p:cNvSpPr>
          <p:nvPr>
            <p:ph type="dt" sz="half" idx="10"/>
          </p:nvPr>
        </p:nvSpPr>
        <p:spPr/>
        <p:txBody>
          <a:bodyPr/>
          <a:lstStyle/>
          <a:p>
            <a:fld id="{5DBDDF98-C922-483F-97E9-3E76B0201B42}" type="datetimeFigureOut">
              <a:rPr lang="en-US" smtClean="0"/>
              <a:t>4/15/23</a:t>
            </a:fld>
            <a:endParaRPr lang="en-US"/>
          </a:p>
        </p:txBody>
      </p:sp>
      <p:sp>
        <p:nvSpPr>
          <p:cNvPr id="5" name="Footer Placeholder 4">
            <a:extLst>
              <a:ext uri="{FF2B5EF4-FFF2-40B4-BE49-F238E27FC236}">
                <a16:creationId xmlns:a16="http://schemas.microsoft.com/office/drawing/2014/main" id="{72BD5853-25AA-1C3D-EAD2-496674792D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7F0DAD-5850-CAAE-CD25-4D6DDDFF3A18}"/>
              </a:ext>
            </a:extLst>
          </p:cNvPr>
          <p:cNvSpPr>
            <a:spLocks noGrp="1"/>
          </p:cNvSpPr>
          <p:nvPr>
            <p:ph type="sldNum" sz="quarter" idx="12"/>
          </p:nvPr>
        </p:nvSpPr>
        <p:spPr/>
        <p:txBody>
          <a:bodyPr/>
          <a:lstStyle/>
          <a:p>
            <a:fld id="{1B8B3671-A306-4A69-8480-FA9BE839245D}" type="slidenum">
              <a:rPr lang="en-US" smtClean="0"/>
              <a:t>‹#›</a:t>
            </a:fld>
            <a:endParaRPr lang="en-US"/>
          </a:p>
        </p:txBody>
      </p:sp>
      <p:sp>
        <p:nvSpPr>
          <p:cNvPr id="2" name="Title 1">
            <a:extLst>
              <a:ext uri="{FF2B5EF4-FFF2-40B4-BE49-F238E27FC236}">
                <a16:creationId xmlns:a16="http://schemas.microsoft.com/office/drawing/2014/main" id="{534851B1-0B20-9549-0D70-886AA9D04532}"/>
              </a:ext>
            </a:extLst>
          </p:cNvPr>
          <p:cNvSpPr>
            <a:spLocks noGrp="1"/>
          </p:cNvSpPr>
          <p:nvPr>
            <p:ph type="ctrTitle"/>
          </p:nvPr>
        </p:nvSpPr>
        <p:spPr>
          <a:xfrm>
            <a:off x="1727201" y="952500"/>
            <a:ext cx="11937041" cy="3748824"/>
          </a:xfrm>
          <a:noFill/>
        </p:spPr>
        <p:txBody>
          <a:bodyPr anchor="b">
            <a:normAutofit/>
          </a:bodyPr>
          <a:lstStyle>
            <a:lvl1pPr algn="l">
              <a:defRPr sz="3200" spc="530" baseline="0"/>
            </a:lvl1pPr>
          </a:lstStyle>
          <a:p>
            <a:r>
              <a:rPr lang="en-US" dirty="0"/>
              <a:t>Click to edit Master title style</a:t>
            </a:r>
          </a:p>
        </p:txBody>
      </p:sp>
    </p:spTree>
    <p:extLst>
      <p:ext uri="{BB962C8B-B14F-4D97-AF65-F5344CB8AC3E}">
        <p14:creationId xmlns:p14="http://schemas.microsoft.com/office/powerpoint/2010/main" val="1659293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2C3AB-851A-0D2F-B3AE-5B161CFFC00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89FD6B-3621-3904-7878-A2825C69250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808AE9-D8ED-ED5D-D7B0-A43811777E81}"/>
              </a:ext>
            </a:extLst>
          </p:cNvPr>
          <p:cNvSpPr>
            <a:spLocks noGrp="1"/>
          </p:cNvSpPr>
          <p:nvPr>
            <p:ph type="dt" sz="half" idx="10"/>
          </p:nvPr>
        </p:nvSpPr>
        <p:spPr/>
        <p:txBody>
          <a:bodyPr/>
          <a:lstStyle/>
          <a:p>
            <a:fld id="{5DBDDF98-C922-483F-97E9-3E76B0201B42}" type="datetimeFigureOut">
              <a:rPr lang="en-US" smtClean="0"/>
              <a:t>4/15/23</a:t>
            </a:fld>
            <a:endParaRPr lang="en-US"/>
          </a:p>
        </p:txBody>
      </p:sp>
      <p:sp>
        <p:nvSpPr>
          <p:cNvPr id="5" name="Footer Placeholder 4">
            <a:extLst>
              <a:ext uri="{FF2B5EF4-FFF2-40B4-BE49-F238E27FC236}">
                <a16:creationId xmlns:a16="http://schemas.microsoft.com/office/drawing/2014/main" id="{9A9EF98B-AC81-D122-3D05-9C4E2FE423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9FB543-B138-6627-3714-12105D172AD5}"/>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1099428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3DE16D-F1A0-DDB5-A98C-A9055C93D914}"/>
              </a:ext>
            </a:extLst>
          </p:cNvPr>
          <p:cNvSpPr>
            <a:spLocks noGrp="1"/>
          </p:cNvSpPr>
          <p:nvPr>
            <p:ph type="title" orient="vert"/>
          </p:nvPr>
        </p:nvSpPr>
        <p:spPr>
          <a:xfrm>
            <a:off x="12251113" y="952500"/>
            <a:ext cx="2734887" cy="49530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D8A548F-8DA7-C53C-1BFE-7C720CB20FA1}"/>
              </a:ext>
            </a:extLst>
          </p:cNvPr>
          <p:cNvSpPr>
            <a:spLocks noGrp="1"/>
          </p:cNvSpPr>
          <p:nvPr>
            <p:ph type="body" orient="vert" idx="1"/>
          </p:nvPr>
        </p:nvSpPr>
        <p:spPr>
          <a:xfrm>
            <a:off x="1270000" y="952500"/>
            <a:ext cx="10981112" cy="495300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12EA2C8-1C90-25D0-8B0A-30B73CFD3EDE}"/>
              </a:ext>
            </a:extLst>
          </p:cNvPr>
          <p:cNvSpPr>
            <a:spLocks noGrp="1"/>
          </p:cNvSpPr>
          <p:nvPr>
            <p:ph type="dt" sz="half" idx="10"/>
          </p:nvPr>
        </p:nvSpPr>
        <p:spPr/>
        <p:txBody>
          <a:bodyPr/>
          <a:lstStyle/>
          <a:p>
            <a:fld id="{5DBDDF98-C922-483F-97E9-3E76B0201B42}" type="datetimeFigureOut">
              <a:rPr lang="en-US" smtClean="0"/>
              <a:t>4/15/23</a:t>
            </a:fld>
            <a:endParaRPr lang="en-US"/>
          </a:p>
        </p:txBody>
      </p:sp>
      <p:sp>
        <p:nvSpPr>
          <p:cNvPr id="5" name="Footer Placeholder 4">
            <a:extLst>
              <a:ext uri="{FF2B5EF4-FFF2-40B4-BE49-F238E27FC236}">
                <a16:creationId xmlns:a16="http://schemas.microsoft.com/office/drawing/2014/main" id="{EA6FF1A4-0404-DA2D-1EA4-828091C049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457155-0F4A-F7B7-C4A8-755572E98C2E}"/>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36452576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48F26-B5E3-8A90-51FC-8520D1D732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EA4D95-10F3-6212-8302-5610C43E32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281BE7-A53D-441E-0393-0E59412C9117}"/>
              </a:ext>
            </a:extLst>
          </p:cNvPr>
          <p:cNvSpPr>
            <a:spLocks noGrp="1"/>
          </p:cNvSpPr>
          <p:nvPr>
            <p:ph type="dt" sz="half" idx="10"/>
          </p:nvPr>
        </p:nvSpPr>
        <p:spPr/>
        <p:txBody>
          <a:bodyPr/>
          <a:lstStyle/>
          <a:p>
            <a:fld id="{5DBDDF98-C922-483F-97E9-3E76B0201B42}" type="datetimeFigureOut">
              <a:rPr lang="en-US" smtClean="0"/>
              <a:t>4/15/23</a:t>
            </a:fld>
            <a:endParaRPr lang="en-US"/>
          </a:p>
        </p:txBody>
      </p:sp>
      <p:sp>
        <p:nvSpPr>
          <p:cNvPr id="5" name="Footer Placeholder 4">
            <a:extLst>
              <a:ext uri="{FF2B5EF4-FFF2-40B4-BE49-F238E27FC236}">
                <a16:creationId xmlns:a16="http://schemas.microsoft.com/office/drawing/2014/main" id="{0DEF10F0-B23F-BF4B-DB66-9BCF734DB9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65DDEC-13A7-D988-D082-03076F80F1F0}"/>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383225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80CFA-45ED-71B0-EE3E-CCE6D5C19377}"/>
              </a:ext>
            </a:extLst>
          </p:cNvPr>
          <p:cNvSpPr>
            <a:spLocks noGrp="1"/>
          </p:cNvSpPr>
          <p:nvPr>
            <p:ph type="title"/>
          </p:nvPr>
        </p:nvSpPr>
        <p:spPr>
          <a:xfrm>
            <a:off x="1727200" y="1618212"/>
            <a:ext cx="11216253" cy="3944389"/>
          </a:xfrm>
        </p:spPr>
        <p:txBody>
          <a:bodyPr anchor="t">
            <a:normAutofit/>
          </a:bodyPr>
          <a:lstStyle>
            <a:lvl1pPr>
              <a:defRPr sz="3200"/>
            </a:lvl1pPr>
          </a:lstStyle>
          <a:p>
            <a:r>
              <a:rPr lang="en-US" dirty="0"/>
              <a:t>Click to edit Master title style</a:t>
            </a:r>
          </a:p>
        </p:txBody>
      </p:sp>
      <p:sp>
        <p:nvSpPr>
          <p:cNvPr id="3" name="Text Placeholder 2">
            <a:extLst>
              <a:ext uri="{FF2B5EF4-FFF2-40B4-BE49-F238E27FC236}">
                <a16:creationId xmlns:a16="http://schemas.microsoft.com/office/drawing/2014/main" id="{8F37BECA-A01D-7D7A-F2A6-891EC9D22945}"/>
              </a:ext>
            </a:extLst>
          </p:cNvPr>
          <p:cNvSpPr>
            <a:spLocks noGrp="1"/>
          </p:cNvSpPr>
          <p:nvPr>
            <p:ph type="body" idx="1"/>
          </p:nvPr>
        </p:nvSpPr>
        <p:spPr>
          <a:xfrm>
            <a:off x="1727200" y="908858"/>
            <a:ext cx="11216256" cy="676102"/>
          </a:xfrm>
        </p:spPr>
        <p:txBody>
          <a:bodyPr anchor="b">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86716478-6FAF-D420-0B87-6EABB81E887C}"/>
              </a:ext>
            </a:extLst>
          </p:cNvPr>
          <p:cNvSpPr>
            <a:spLocks noGrp="1"/>
          </p:cNvSpPr>
          <p:nvPr>
            <p:ph type="dt" sz="half" idx="10"/>
          </p:nvPr>
        </p:nvSpPr>
        <p:spPr/>
        <p:txBody>
          <a:bodyPr/>
          <a:lstStyle/>
          <a:p>
            <a:fld id="{5DBDDF98-C922-483F-97E9-3E76B0201B42}" type="datetimeFigureOut">
              <a:rPr lang="en-US" smtClean="0"/>
              <a:t>4/15/23</a:t>
            </a:fld>
            <a:endParaRPr lang="en-US"/>
          </a:p>
        </p:txBody>
      </p:sp>
      <p:sp>
        <p:nvSpPr>
          <p:cNvPr id="5" name="Footer Placeholder 4">
            <a:extLst>
              <a:ext uri="{FF2B5EF4-FFF2-40B4-BE49-F238E27FC236}">
                <a16:creationId xmlns:a16="http://schemas.microsoft.com/office/drawing/2014/main" id="{87C4289B-CB0D-8AFC-7C02-F755C0DCC8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7971E4-8A9E-2A30-D7FE-B3505124BB9D}"/>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10093184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7F941-C3A7-545F-8046-C7A9AC8030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BD4277-CFAE-EEF6-3346-61F06D5A3945}"/>
              </a:ext>
            </a:extLst>
          </p:cNvPr>
          <p:cNvSpPr>
            <a:spLocks noGrp="1"/>
          </p:cNvSpPr>
          <p:nvPr>
            <p:ph sz="half" idx="1"/>
          </p:nvPr>
        </p:nvSpPr>
        <p:spPr>
          <a:xfrm>
            <a:off x="1727201" y="2260121"/>
            <a:ext cx="5800035" cy="36568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09543384-699D-84FC-C8B5-7BDE49BB4478}"/>
              </a:ext>
            </a:extLst>
          </p:cNvPr>
          <p:cNvSpPr>
            <a:spLocks noGrp="1"/>
          </p:cNvSpPr>
          <p:nvPr>
            <p:ph sz="half" idx="2"/>
          </p:nvPr>
        </p:nvSpPr>
        <p:spPr>
          <a:xfrm>
            <a:off x="8728766" y="2260120"/>
            <a:ext cx="5800033" cy="365688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B0A49386-AFC8-03DA-4563-07B0A0119B1C}"/>
              </a:ext>
            </a:extLst>
          </p:cNvPr>
          <p:cNvSpPr>
            <a:spLocks noGrp="1"/>
          </p:cNvSpPr>
          <p:nvPr>
            <p:ph type="dt" sz="half" idx="10"/>
          </p:nvPr>
        </p:nvSpPr>
        <p:spPr/>
        <p:txBody>
          <a:bodyPr/>
          <a:lstStyle/>
          <a:p>
            <a:fld id="{5DBDDF98-C922-483F-97E9-3E76B0201B42}" type="datetimeFigureOut">
              <a:rPr lang="en-US" smtClean="0"/>
              <a:t>4/15/23</a:t>
            </a:fld>
            <a:endParaRPr lang="en-US"/>
          </a:p>
        </p:txBody>
      </p:sp>
      <p:sp>
        <p:nvSpPr>
          <p:cNvPr id="6" name="Footer Placeholder 5">
            <a:extLst>
              <a:ext uri="{FF2B5EF4-FFF2-40B4-BE49-F238E27FC236}">
                <a16:creationId xmlns:a16="http://schemas.microsoft.com/office/drawing/2014/main" id="{23AED60A-7704-31D9-7D4D-65C635EDF8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6927DA-3B5E-13B8-0BA8-5DCFF001E05E}"/>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10051551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7B55A-280B-BDCB-F966-8578DDE741DC}"/>
              </a:ext>
            </a:extLst>
          </p:cNvPr>
          <p:cNvSpPr>
            <a:spLocks noGrp="1"/>
          </p:cNvSpPr>
          <p:nvPr>
            <p:ph type="title"/>
          </p:nvPr>
        </p:nvSpPr>
        <p:spPr>
          <a:xfrm>
            <a:off x="1727200" y="966788"/>
            <a:ext cx="13413317" cy="1051784"/>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0C76EA03-7008-14AB-547B-E66EA4EC968F}"/>
              </a:ext>
            </a:extLst>
          </p:cNvPr>
          <p:cNvSpPr>
            <a:spLocks noGrp="1"/>
          </p:cNvSpPr>
          <p:nvPr>
            <p:ph type="body" idx="1"/>
          </p:nvPr>
        </p:nvSpPr>
        <p:spPr>
          <a:xfrm>
            <a:off x="1727201" y="2018582"/>
            <a:ext cx="5800036" cy="544003"/>
          </a:xfrm>
        </p:spPr>
        <p:txBody>
          <a:bodyPr anchor="b"/>
          <a:lstStyle>
            <a:lvl1pPr marL="0" indent="0">
              <a:buNone/>
              <a:defRPr sz="24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D629F56-D2C8-71FE-FA59-002819D51856}"/>
              </a:ext>
            </a:extLst>
          </p:cNvPr>
          <p:cNvSpPr>
            <a:spLocks noGrp="1"/>
          </p:cNvSpPr>
          <p:nvPr>
            <p:ph sz="half" idx="2"/>
          </p:nvPr>
        </p:nvSpPr>
        <p:spPr>
          <a:xfrm>
            <a:off x="1727201" y="2774756"/>
            <a:ext cx="5800036" cy="31507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12524D2-CA8D-75F3-D089-C2F0E20D4759}"/>
              </a:ext>
            </a:extLst>
          </p:cNvPr>
          <p:cNvSpPr>
            <a:spLocks noGrp="1"/>
          </p:cNvSpPr>
          <p:nvPr>
            <p:ph type="body" sz="quarter" idx="3"/>
          </p:nvPr>
        </p:nvSpPr>
        <p:spPr>
          <a:xfrm>
            <a:off x="8728763" y="2018582"/>
            <a:ext cx="5800037" cy="544003"/>
          </a:xfrm>
        </p:spPr>
        <p:txBody>
          <a:bodyPr anchor="b"/>
          <a:lstStyle>
            <a:lvl1pPr marL="0" indent="0">
              <a:buNone/>
              <a:defRPr sz="24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EE99B0E3-5AE5-0516-27BF-9F246137FE03}"/>
              </a:ext>
            </a:extLst>
          </p:cNvPr>
          <p:cNvSpPr>
            <a:spLocks noGrp="1"/>
          </p:cNvSpPr>
          <p:nvPr>
            <p:ph sz="quarter" idx="4"/>
          </p:nvPr>
        </p:nvSpPr>
        <p:spPr>
          <a:xfrm>
            <a:off x="8728763" y="2774756"/>
            <a:ext cx="5800037" cy="315079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F7B319A7-6048-4735-B2AC-6D6043F1461A}"/>
              </a:ext>
            </a:extLst>
          </p:cNvPr>
          <p:cNvSpPr>
            <a:spLocks noGrp="1"/>
          </p:cNvSpPr>
          <p:nvPr>
            <p:ph type="dt" sz="half" idx="10"/>
          </p:nvPr>
        </p:nvSpPr>
        <p:spPr/>
        <p:txBody>
          <a:bodyPr/>
          <a:lstStyle/>
          <a:p>
            <a:fld id="{5DBDDF98-C922-483F-97E9-3E76B0201B42}" type="datetimeFigureOut">
              <a:rPr lang="en-US" smtClean="0"/>
              <a:t>4/15/23</a:t>
            </a:fld>
            <a:endParaRPr lang="en-US"/>
          </a:p>
        </p:txBody>
      </p:sp>
      <p:sp>
        <p:nvSpPr>
          <p:cNvPr id="8" name="Footer Placeholder 7">
            <a:extLst>
              <a:ext uri="{FF2B5EF4-FFF2-40B4-BE49-F238E27FC236}">
                <a16:creationId xmlns:a16="http://schemas.microsoft.com/office/drawing/2014/main" id="{6515F875-F23E-D0D2-9115-CD494FDA00B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DB4F88F-F488-D9D5-CF99-AA1750AAFC39}"/>
              </a:ext>
            </a:extLst>
          </p:cNvPr>
          <p:cNvSpPr>
            <a:spLocks noGrp="1"/>
          </p:cNvSpPr>
          <p:nvPr>
            <p:ph type="sldNum" sz="quarter" idx="12"/>
          </p:nvPr>
        </p:nvSpPr>
        <p:spPr/>
        <p:txBody>
          <a:bodyPr/>
          <a:lstStyle/>
          <a:p>
            <a:fld id="{1B8B3671-A306-4A69-8480-FA9BE839245D}" type="slidenum">
              <a:rPr lang="en-US" smtClean="0"/>
              <a:t>‹#›</a:t>
            </a:fld>
            <a:endParaRPr lang="en-US"/>
          </a:p>
        </p:txBody>
      </p:sp>
      <p:cxnSp>
        <p:nvCxnSpPr>
          <p:cNvPr id="13" name="Straight Connector 12">
            <a:extLst>
              <a:ext uri="{FF2B5EF4-FFF2-40B4-BE49-F238E27FC236}">
                <a16:creationId xmlns:a16="http://schemas.microsoft.com/office/drawing/2014/main" id="{B5094593-EFC2-EEEF-74CD-BD00F4132A94}"/>
              </a:ext>
            </a:extLst>
          </p:cNvPr>
          <p:cNvCxnSpPr>
            <a:cxnSpLocks/>
          </p:cNvCxnSpPr>
          <p:nvPr/>
        </p:nvCxnSpPr>
        <p:spPr>
          <a:xfrm>
            <a:off x="8877301" y="2625552"/>
            <a:ext cx="56515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F851F6D-436C-FA47-8CD1-2C10E735764A}"/>
              </a:ext>
            </a:extLst>
          </p:cNvPr>
          <p:cNvCxnSpPr>
            <a:cxnSpLocks/>
          </p:cNvCxnSpPr>
          <p:nvPr/>
        </p:nvCxnSpPr>
        <p:spPr>
          <a:xfrm>
            <a:off x="1871580" y="2625552"/>
            <a:ext cx="565565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063224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91B86-9261-4E82-EF65-30F78154E2F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A3A5E84-E43B-20AE-E80D-47CB0B07BD7B}"/>
              </a:ext>
            </a:extLst>
          </p:cNvPr>
          <p:cNvSpPr>
            <a:spLocks noGrp="1"/>
          </p:cNvSpPr>
          <p:nvPr>
            <p:ph type="dt" sz="half" idx="10"/>
          </p:nvPr>
        </p:nvSpPr>
        <p:spPr/>
        <p:txBody>
          <a:bodyPr/>
          <a:lstStyle/>
          <a:p>
            <a:fld id="{5DBDDF98-C922-483F-97E9-3E76B0201B42}" type="datetimeFigureOut">
              <a:rPr lang="en-US" smtClean="0"/>
              <a:t>4/15/23</a:t>
            </a:fld>
            <a:endParaRPr lang="en-US"/>
          </a:p>
        </p:txBody>
      </p:sp>
      <p:sp>
        <p:nvSpPr>
          <p:cNvPr id="4" name="Footer Placeholder 3">
            <a:extLst>
              <a:ext uri="{FF2B5EF4-FFF2-40B4-BE49-F238E27FC236}">
                <a16:creationId xmlns:a16="http://schemas.microsoft.com/office/drawing/2014/main" id="{2AFF5797-14F1-9FEB-247C-0E325AF74D2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5B5D7AF-1489-8F93-4828-0AE784B8BA8F}"/>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8018195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6CAF1C-8901-AE05-E52C-D5B95941055B}"/>
              </a:ext>
            </a:extLst>
          </p:cNvPr>
          <p:cNvSpPr>
            <a:spLocks noGrp="1"/>
          </p:cNvSpPr>
          <p:nvPr>
            <p:ph type="dt" sz="half" idx="10"/>
          </p:nvPr>
        </p:nvSpPr>
        <p:spPr/>
        <p:txBody>
          <a:bodyPr/>
          <a:lstStyle/>
          <a:p>
            <a:fld id="{5DBDDF98-C922-483F-97E9-3E76B0201B42}" type="datetimeFigureOut">
              <a:rPr lang="en-US" smtClean="0"/>
              <a:t>4/15/23</a:t>
            </a:fld>
            <a:endParaRPr lang="en-US"/>
          </a:p>
        </p:txBody>
      </p:sp>
      <p:sp>
        <p:nvSpPr>
          <p:cNvPr id="3" name="Footer Placeholder 2">
            <a:extLst>
              <a:ext uri="{FF2B5EF4-FFF2-40B4-BE49-F238E27FC236}">
                <a16:creationId xmlns:a16="http://schemas.microsoft.com/office/drawing/2014/main" id="{E1CD4F90-2973-4FE2-6C2C-5C2AC5C5A8F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D50414B-A7EC-0C14-EFD2-29C5582CC184}"/>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8027930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378C7-A764-C5E4-A6A4-DC5B1B3537FB}"/>
              </a:ext>
            </a:extLst>
          </p:cNvPr>
          <p:cNvSpPr>
            <a:spLocks noGrp="1"/>
          </p:cNvSpPr>
          <p:nvPr>
            <p:ph type="title"/>
          </p:nvPr>
        </p:nvSpPr>
        <p:spPr>
          <a:xfrm>
            <a:off x="1741979" y="1306484"/>
            <a:ext cx="5242983" cy="2122516"/>
          </a:xfrm>
        </p:spPr>
        <p:txBody>
          <a:bodyPr anchor="t">
            <a:normAutofit/>
          </a:bodyPr>
          <a:lstStyle>
            <a:lvl1pPr>
              <a:defRPr sz="2400"/>
            </a:lvl1pPr>
          </a:lstStyle>
          <a:p>
            <a:r>
              <a:rPr lang="en-US" dirty="0"/>
              <a:t>Click to edit Master title style</a:t>
            </a:r>
          </a:p>
        </p:txBody>
      </p:sp>
      <p:sp>
        <p:nvSpPr>
          <p:cNvPr id="3" name="Content Placeholder 2">
            <a:extLst>
              <a:ext uri="{FF2B5EF4-FFF2-40B4-BE49-F238E27FC236}">
                <a16:creationId xmlns:a16="http://schemas.microsoft.com/office/drawing/2014/main" id="{27DFE178-4B5D-413B-6583-AB81E8D04180}"/>
              </a:ext>
            </a:extLst>
          </p:cNvPr>
          <p:cNvSpPr>
            <a:spLocks noGrp="1"/>
          </p:cNvSpPr>
          <p:nvPr>
            <p:ph idx="1"/>
          </p:nvPr>
        </p:nvSpPr>
        <p:spPr>
          <a:xfrm>
            <a:off x="8128000" y="1312027"/>
            <a:ext cx="6858000" cy="4565651"/>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8DB92F6D-71AB-9630-9DBE-46041C50C79A}"/>
              </a:ext>
            </a:extLst>
          </p:cNvPr>
          <p:cNvSpPr>
            <a:spLocks noGrp="1"/>
          </p:cNvSpPr>
          <p:nvPr>
            <p:ph type="body" sz="half" idx="2"/>
          </p:nvPr>
        </p:nvSpPr>
        <p:spPr>
          <a:xfrm>
            <a:off x="1741979" y="3429000"/>
            <a:ext cx="5242983" cy="2133601"/>
          </a:xfrm>
        </p:spPr>
        <p:txBody>
          <a:bodyPr anchor="b">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80FEAAD1-C919-6E2E-32D2-E199025FB8F9}"/>
              </a:ext>
            </a:extLst>
          </p:cNvPr>
          <p:cNvSpPr>
            <a:spLocks noGrp="1"/>
          </p:cNvSpPr>
          <p:nvPr>
            <p:ph type="dt" sz="half" idx="10"/>
          </p:nvPr>
        </p:nvSpPr>
        <p:spPr/>
        <p:txBody>
          <a:bodyPr/>
          <a:lstStyle/>
          <a:p>
            <a:fld id="{5DBDDF98-C922-483F-97E9-3E76B0201B42}" type="datetimeFigureOut">
              <a:rPr lang="en-US" smtClean="0"/>
              <a:t>4/15/23</a:t>
            </a:fld>
            <a:endParaRPr lang="en-US"/>
          </a:p>
        </p:txBody>
      </p:sp>
      <p:sp>
        <p:nvSpPr>
          <p:cNvPr id="6" name="Footer Placeholder 5">
            <a:extLst>
              <a:ext uri="{FF2B5EF4-FFF2-40B4-BE49-F238E27FC236}">
                <a16:creationId xmlns:a16="http://schemas.microsoft.com/office/drawing/2014/main" id="{5288B5D8-E15B-BE38-2A89-BD0F02E1A0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7ECC26-B78C-4CBD-6883-97E80D3E5165}"/>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3632868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04EAA-30F7-390A-C77C-2E5BD8218BC0}"/>
              </a:ext>
            </a:extLst>
          </p:cNvPr>
          <p:cNvSpPr>
            <a:spLocks noGrp="1"/>
          </p:cNvSpPr>
          <p:nvPr>
            <p:ph type="title"/>
          </p:nvPr>
        </p:nvSpPr>
        <p:spPr>
          <a:xfrm>
            <a:off x="1741979" y="1307186"/>
            <a:ext cx="5242983" cy="2121813"/>
          </a:xfrm>
        </p:spPr>
        <p:txBody>
          <a:bodyPr anchor="t">
            <a:normAutofit/>
          </a:bodyPr>
          <a:lstStyle>
            <a:lvl1pPr>
              <a:defRPr sz="2400"/>
            </a:lvl1pPr>
          </a:lstStyle>
          <a:p>
            <a:r>
              <a:rPr lang="en-US" dirty="0"/>
              <a:t>Click to edit Master title style</a:t>
            </a:r>
          </a:p>
        </p:txBody>
      </p:sp>
      <p:sp>
        <p:nvSpPr>
          <p:cNvPr id="3" name="Picture Placeholder 2">
            <a:extLst>
              <a:ext uri="{FF2B5EF4-FFF2-40B4-BE49-F238E27FC236}">
                <a16:creationId xmlns:a16="http://schemas.microsoft.com/office/drawing/2014/main" id="{513A1C34-81AC-D534-67B1-42721228935F}"/>
              </a:ext>
            </a:extLst>
          </p:cNvPr>
          <p:cNvSpPr>
            <a:spLocks noGrp="1"/>
          </p:cNvSpPr>
          <p:nvPr>
            <p:ph type="pic" idx="1"/>
          </p:nvPr>
        </p:nvSpPr>
        <p:spPr>
          <a:xfrm>
            <a:off x="7810269" y="1307186"/>
            <a:ext cx="6718531" cy="459831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0E1012D-3524-26C6-64C1-8CE6E7A9A29B}"/>
              </a:ext>
            </a:extLst>
          </p:cNvPr>
          <p:cNvSpPr>
            <a:spLocks noGrp="1"/>
          </p:cNvSpPr>
          <p:nvPr>
            <p:ph type="body" sz="half" idx="2"/>
          </p:nvPr>
        </p:nvSpPr>
        <p:spPr>
          <a:xfrm>
            <a:off x="1741979" y="3429000"/>
            <a:ext cx="5242983" cy="2133601"/>
          </a:xfrm>
        </p:spPr>
        <p:txBody>
          <a:bodyPr anchor="b">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7E8FA6D7-1BE0-F14D-A2F7-4836180BC3B9}"/>
              </a:ext>
            </a:extLst>
          </p:cNvPr>
          <p:cNvSpPr>
            <a:spLocks noGrp="1"/>
          </p:cNvSpPr>
          <p:nvPr>
            <p:ph type="dt" sz="half" idx="10"/>
          </p:nvPr>
        </p:nvSpPr>
        <p:spPr/>
        <p:txBody>
          <a:bodyPr/>
          <a:lstStyle/>
          <a:p>
            <a:fld id="{5DBDDF98-C922-483F-97E9-3E76B0201B42}" type="datetimeFigureOut">
              <a:rPr lang="en-US" smtClean="0"/>
              <a:t>4/15/23</a:t>
            </a:fld>
            <a:endParaRPr lang="en-US"/>
          </a:p>
        </p:txBody>
      </p:sp>
      <p:sp>
        <p:nvSpPr>
          <p:cNvPr id="6" name="Footer Placeholder 5">
            <a:extLst>
              <a:ext uri="{FF2B5EF4-FFF2-40B4-BE49-F238E27FC236}">
                <a16:creationId xmlns:a16="http://schemas.microsoft.com/office/drawing/2014/main" id="{0556B5AC-3F20-FDC1-D579-7C4C6B4ED0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074ACA-1D54-81FA-70B1-31AB3011B3C6}"/>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398487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792104-6F24-CD50-F55E-22A55084DDC9}"/>
              </a:ext>
            </a:extLst>
          </p:cNvPr>
          <p:cNvSpPr>
            <a:spLocks noGrp="1"/>
          </p:cNvSpPr>
          <p:nvPr>
            <p:ph type="title"/>
          </p:nvPr>
        </p:nvSpPr>
        <p:spPr>
          <a:xfrm>
            <a:off x="1727200" y="842964"/>
            <a:ext cx="12801600" cy="130968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2D1059CB-D00E-398D-E4D9-59792FC40A4C}"/>
              </a:ext>
            </a:extLst>
          </p:cNvPr>
          <p:cNvSpPr>
            <a:spLocks noGrp="1"/>
          </p:cNvSpPr>
          <p:nvPr>
            <p:ph type="body" idx="1"/>
          </p:nvPr>
        </p:nvSpPr>
        <p:spPr>
          <a:xfrm>
            <a:off x="1727200" y="2262188"/>
            <a:ext cx="12801600" cy="364331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8DFBC38-D897-7CBE-AC89-A95A2222D7C8}"/>
              </a:ext>
            </a:extLst>
          </p:cNvPr>
          <p:cNvSpPr>
            <a:spLocks noGrp="1"/>
          </p:cNvSpPr>
          <p:nvPr>
            <p:ph type="dt" sz="half" idx="2"/>
          </p:nvPr>
        </p:nvSpPr>
        <p:spPr>
          <a:xfrm>
            <a:off x="1130301" y="6199189"/>
            <a:ext cx="3657600" cy="365125"/>
          </a:xfrm>
          <a:prstGeom prst="rect">
            <a:avLst/>
          </a:prstGeom>
        </p:spPr>
        <p:txBody>
          <a:bodyPr vert="horz" lIns="91440" tIns="45720" rIns="91440" bIns="45720" rtlCol="0" anchor="ctr"/>
          <a:lstStyle>
            <a:lvl1pPr algn="l">
              <a:defRPr sz="1050">
                <a:solidFill>
                  <a:schemeClr val="tx1"/>
                </a:solidFill>
                <a:latin typeface="+mj-lt"/>
              </a:defRPr>
            </a:lvl1pPr>
          </a:lstStyle>
          <a:p>
            <a:fld id="{5DBDDF98-C922-483F-97E9-3E76B0201B42}" type="datetimeFigureOut">
              <a:rPr lang="en-US" smtClean="0"/>
              <a:pPr/>
              <a:t>4/15/23</a:t>
            </a:fld>
            <a:endParaRPr lang="en-US"/>
          </a:p>
        </p:txBody>
      </p:sp>
      <p:sp>
        <p:nvSpPr>
          <p:cNvPr id="5" name="Footer Placeholder 4">
            <a:extLst>
              <a:ext uri="{FF2B5EF4-FFF2-40B4-BE49-F238E27FC236}">
                <a16:creationId xmlns:a16="http://schemas.microsoft.com/office/drawing/2014/main" id="{E6728008-2A03-D518-4A75-30816EB0D198}"/>
              </a:ext>
            </a:extLst>
          </p:cNvPr>
          <p:cNvSpPr>
            <a:spLocks noGrp="1"/>
          </p:cNvSpPr>
          <p:nvPr>
            <p:ph type="ftr" sz="quarter" idx="3"/>
          </p:nvPr>
        </p:nvSpPr>
        <p:spPr>
          <a:xfrm>
            <a:off x="9715501" y="6199189"/>
            <a:ext cx="4546601" cy="365125"/>
          </a:xfrm>
          <a:prstGeom prst="rect">
            <a:avLst/>
          </a:prstGeom>
        </p:spPr>
        <p:txBody>
          <a:bodyPr vert="horz" lIns="91440" tIns="45720" rIns="91440" bIns="45720" rtlCol="0" anchor="ctr"/>
          <a:lstStyle>
            <a:lvl1pPr algn="r">
              <a:defRPr sz="1050">
                <a:solidFill>
                  <a:schemeClr val="tx1"/>
                </a:solidFill>
                <a:latin typeface="+mj-lt"/>
              </a:defRPr>
            </a:lvl1pPr>
          </a:lstStyle>
          <a:p>
            <a:endParaRPr lang="en-US" dirty="0"/>
          </a:p>
        </p:txBody>
      </p:sp>
      <p:sp>
        <p:nvSpPr>
          <p:cNvPr id="6" name="Slide Number Placeholder 5">
            <a:extLst>
              <a:ext uri="{FF2B5EF4-FFF2-40B4-BE49-F238E27FC236}">
                <a16:creationId xmlns:a16="http://schemas.microsoft.com/office/drawing/2014/main" id="{F3691D49-2BD8-1C36-B43A-CF2F9177769B}"/>
              </a:ext>
            </a:extLst>
          </p:cNvPr>
          <p:cNvSpPr>
            <a:spLocks noGrp="1"/>
          </p:cNvSpPr>
          <p:nvPr>
            <p:ph type="sldNum" sz="quarter" idx="4"/>
          </p:nvPr>
        </p:nvSpPr>
        <p:spPr>
          <a:xfrm>
            <a:off x="14304143" y="6199189"/>
            <a:ext cx="825500" cy="365125"/>
          </a:xfrm>
          <a:prstGeom prst="rect">
            <a:avLst/>
          </a:prstGeom>
        </p:spPr>
        <p:txBody>
          <a:bodyPr vert="horz" lIns="91440" tIns="45720" rIns="91440" bIns="45720" rtlCol="0" anchor="ctr"/>
          <a:lstStyle>
            <a:lvl1pPr algn="r">
              <a:defRPr sz="1050">
                <a:solidFill>
                  <a:schemeClr val="tx1"/>
                </a:solidFill>
                <a:latin typeface="+mj-lt"/>
              </a:defRPr>
            </a:lvl1pPr>
          </a:lstStyle>
          <a:p>
            <a:fld id="{1B8B3671-A306-4A69-8480-FA9BE839245D}" type="slidenum">
              <a:rPr lang="en-US" smtClean="0"/>
              <a:pPr/>
              <a:t>‹#›</a:t>
            </a:fld>
            <a:endParaRPr lang="en-US"/>
          </a:p>
        </p:txBody>
      </p:sp>
    </p:spTree>
    <p:extLst>
      <p:ext uri="{BB962C8B-B14F-4D97-AF65-F5344CB8AC3E}">
        <p14:creationId xmlns:p14="http://schemas.microsoft.com/office/powerpoint/2010/main" val="380660818"/>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10" r:id="rId6"/>
    <p:sldLayoutId id="2147483705" r:id="rId7"/>
    <p:sldLayoutId id="2147483706" r:id="rId8"/>
    <p:sldLayoutId id="2147483707" r:id="rId9"/>
    <p:sldLayoutId id="2147483709" r:id="rId10"/>
    <p:sldLayoutId id="2147483708" r:id="rId11"/>
  </p:sldLayoutIdLst>
  <p:txStyles>
    <p:titleStyle>
      <a:lvl1pPr algn="l" defTabSz="914400" rtl="0" eaLnBrk="1" latinLnBrk="0" hangingPunct="1">
        <a:lnSpc>
          <a:spcPct val="120000"/>
        </a:lnSpc>
        <a:spcBef>
          <a:spcPct val="0"/>
        </a:spcBef>
        <a:buNone/>
        <a:defRPr sz="2800" kern="1200" cap="all" spc="5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1800" kern="1200">
          <a:solidFill>
            <a:schemeClr val="tx1"/>
          </a:solidFill>
          <a:latin typeface="+mn-lt"/>
          <a:ea typeface="+mn-ea"/>
          <a:cs typeface="+mn-cs"/>
        </a:defRPr>
      </a:lvl1pPr>
      <a:lvl2pPr marL="475488"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2pPr>
      <a:lvl3pPr marL="694944"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latin typeface="+mn-lt"/>
          <a:ea typeface="+mn-ea"/>
          <a:cs typeface="+mn-cs"/>
        </a:defRPr>
      </a:lvl3pPr>
      <a:lvl4pPr marL="914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4pPr>
      <a:lvl5pPr marL="1152144"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15433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glass of red wine&#10;&#10;Description automatically generated with low confidence">
            <a:extLst>
              <a:ext uri="{FF2B5EF4-FFF2-40B4-BE49-F238E27FC236}">
                <a16:creationId xmlns:a16="http://schemas.microsoft.com/office/drawing/2014/main" id="{E907AD0E-04FC-BB70-BF70-FBA50E70277D}"/>
              </a:ext>
            </a:extLst>
          </p:cNvPr>
          <p:cNvPicPr>
            <a:picLocks noChangeAspect="1"/>
          </p:cNvPicPr>
          <p:nvPr/>
        </p:nvPicPr>
        <p:blipFill rotWithShape="1">
          <a:blip r:embed="rId2">
            <a:alphaModFix/>
          </a:blip>
          <a:srcRect l="37657"/>
          <a:stretch/>
        </p:blipFill>
        <p:spPr>
          <a:xfrm>
            <a:off x="9191501" y="-173371"/>
            <a:ext cx="3150918" cy="3790586"/>
          </a:xfrm>
          <a:prstGeom prst="rect">
            <a:avLst/>
          </a:prstGeom>
          <a:effectLst>
            <a:softEdge rad="114300"/>
          </a:effectLst>
        </p:spPr>
      </p:pic>
      <p:pic>
        <p:nvPicPr>
          <p:cNvPr id="4" name="Picture 3">
            <a:extLst>
              <a:ext uri="{FF2B5EF4-FFF2-40B4-BE49-F238E27FC236}">
                <a16:creationId xmlns:a16="http://schemas.microsoft.com/office/drawing/2014/main" id="{8C0007B3-B944-8236-454F-20D7E4B9C553}"/>
              </a:ext>
            </a:extLst>
          </p:cNvPr>
          <p:cNvPicPr>
            <a:picLocks noChangeAspect="1"/>
          </p:cNvPicPr>
          <p:nvPr/>
        </p:nvPicPr>
        <p:blipFill>
          <a:blip r:embed="rId3"/>
          <a:stretch>
            <a:fillRect/>
          </a:stretch>
        </p:blipFill>
        <p:spPr>
          <a:xfrm>
            <a:off x="320633" y="297655"/>
            <a:ext cx="7887406" cy="1483643"/>
          </a:xfrm>
          <a:prstGeom prst="rect">
            <a:avLst/>
          </a:prstGeom>
        </p:spPr>
      </p:pic>
      <p:sp>
        <p:nvSpPr>
          <p:cNvPr id="3" name="Content Placeholder 2">
            <a:extLst>
              <a:ext uri="{FF2B5EF4-FFF2-40B4-BE49-F238E27FC236}">
                <a16:creationId xmlns:a16="http://schemas.microsoft.com/office/drawing/2014/main" id="{69655928-6FD5-01D9-A799-94ABD2602A7B}"/>
              </a:ext>
            </a:extLst>
          </p:cNvPr>
          <p:cNvSpPr>
            <a:spLocks noGrp="1"/>
          </p:cNvSpPr>
          <p:nvPr>
            <p:ph idx="1"/>
          </p:nvPr>
        </p:nvSpPr>
        <p:spPr>
          <a:xfrm>
            <a:off x="320633" y="1607344"/>
            <a:ext cx="11340936" cy="4953001"/>
          </a:xfrm>
        </p:spPr>
        <p:txBody>
          <a:bodyPr>
            <a:noAutofit/>
          </a:bodyPr>
          <a:lstStyle/>
          <a:p>
            <a:pPr marL="0" indent="0">
              <a:buNone/>
            </a:pPr>
            <a:r>
              <a:rPr lang="en-US" sz="3600" b="1" dirty="0">
                <a:solidFill>
                  <a:schemeClr val="bg1"/>
                </a:solidFill>
              </a:rPr>
              <a:t>The Christian and Sobriety</a:t>
            </a:r>
          </a:p>
          <a:p>
            <a:pPr>
              <a:buClr>
                <a:schemeClr val="bg1"/>
              </a:buClr>
            </a:pPr>
            <a:r>
              <a:rPr lang="en-US" sz="3200" dirty="0">
                <a:solidFill>
                  <a:srgbClr val="FFC000"/>
                </a:solidFill>
              </a:rPr>
              <a:t>1 Peter 1:13-14 </a:t>
            </a:r>
            <a:r>
              <a:rPr lang="en-US" sz="3200" dirty="0">
                <a:solidFill>
                  <a:schemeClr val="bg1"/>
                </a:solidFill>
              </a:rPr>
              <a:t>– called to be sober.</a:t>
            </a:r>
          </a:p>
          <a:p>
            <a:pPr marL="234950" lvl="1" indent="-234950"/>
            <a:r>
              <a:rPr lang="en-US" sz="3200" dirty="0">
                <a:solidFill>
                  <a:schemeClr val="bg1"/>
                </a:solidFill>
              </a:rPr>
              <a:t>Physical – </a:t>
            </a:r>
            <a:r>
              <a:rPr lang="en-US" sz="3200" i="1" dirty="0" err="1">
                <a:solidFill>
                  <a:schemeClr val="bg1"/>
                </a:solidFill>
              </a:rPr>
              <a:t>nēpho</a:t>
            </a:r>
            <a:r>
              <a:rPr lang="en-US" sz="3200" i="1" dirty="0">
                <a:solidFill>
                  <a:schemeClr val="bg1"/>
                </a:solidFill>
              </a:rPr>
              <a:t>̄ </a:t>
            </a:r>
            <a:r>
              <a:rPr lang="en-US" sz="3200" dirty="0">
                <a:solidFill>
                  <a:schemeClr val="bg1"/>
                </a:solidFill>
              </a:rPr>
              <a:t>– to abstain from wine.</a:t>
            </a:r>
          </a:p>
          <a:p>
            <a:pPr marL="234950" lvl="1" indent="-223838"/>
            <a:r>
              <a:rPr lang="en-US" sz="3200" dirty="0">
                <a:solidFill>
                  <a:schemeClr val="bg1"/>
                </a:solidFill>
              </a:rPr>
              <a:t>Mental – </a:t>
            </a:r>
            <a:r>
              <a:rPr lang="en-US" sz="3200" i="1" dirty="0" err="1">
                <a:solidFill>
                  <a:schemeClr val="bg1"/>
                </a:solidFill>
              </a:rPr>
              <a:t>sōphrōn</a:t>
            </a:r>
            <a:r>
              <a:rPr lang="en-US" sz="3200" i="1" dirty="0">
                <a:solidFill>
                  <a:schemeClr val="bg1"/>
                </a:solidFill>
              </a:rPr>
              <a:t> </a:t>
            </a:r>
            <a:r>
              <a:rPr lang="en-US" sz="3200" dirty="0">
                <a:solidFill>
                  <a:schemeClr val="bg1"/>
                </a:solidFill>
              </a:rPr>
              <a:t>– safe in mind, i.e. self-controlled.</a:t>
            </a:r>
          </a:p>
          <a:p>
            <a:pPr>
              <a:buClr>
                <a:schemeClr val="bg1"/>
              </a:buClr>
            </a:pPr>
            <a:r>
              <a:rPr lang="en-US" sz="3200" dirty="0">
                <a:solidFill>
                  <a:srgbClr val="FFC000"/>
                </a:solidFill>
              </a:rPr>
              <a:t>1 Timothy 3:2 </a:t>
            </a:r>
            <a:r>
              <a:rPr lang="en-US" sz="3200" dirty="0">
                <a:solidFill>
                  <a:schemeClr val="bg1"/>
                </a:solidFill>
              </a:rPr>
              <a:t>– temperate (physical), sober-minded (mental)</a:t>
            </a:r>
          </a:p>
          <a:p>
            <a:pPr>
              <a:buClr>
                <a:schemeClr val="bg1"/>
              </a:buClr>
            </a:pPr>
            <a:r>
              <a:rPr lang="en-US" sz="3200" dirty="0">
                <a:solidFill>
                  <a:srgbClr val="FFC000"/>
                </a:solidFill>
              </a:rPr>
              <a:t>1 Peter 5:8 </a:t>
            </a:r>
            <a:r>
              <a:rPr lang="en-US" sz="3200" dirty="0">
                <a:solidFill>
                  <a:schemeClr val="bg1"/>
                </a:solidFill>
              </a:rPr>
              <a:t>– sober (physical), vigilant (mental)</a:t>
            </a:r>
          </a:p>
          <a:p>
            <a:pPr>
              <a:buClr>
                <a:schemeClr val="bg1"/>
              </a:buClr>
            </a:pPr>
            <a:r>
              <a:rPr lang="en-US" sz="3200" dirty="0">
                <a:solidFill>
                  <a:srgbClr val="FFC000"/>
                </a:solidFill>
              </a:rPr>
              <a:t>1 Thessalonians 5:5-10 </a:t>
            </a:r>
            <a:r>
              <a:rPr lang="en-US" sz="3200" dirty="0">
                <a:solidFill>
                  <a:schemeClr val="bg1"/>
                </a:solidFill>
              </a:rPr>
              <a:t>– to be sober, of the day.</a:t>
            </a:r>
          </a:p>
        </p:txBody>
      </p:sp>
    </p:spTree>
    <p:extLst>
      <p:ext uri="{BB962C8B-B14F-4D97-AF65-F5344CB8AC3E}">
        <p14:creationId xmlns:p14="http://schemas.microsoft.com/office/powerpoint/2010/main" val="4050706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glass of red wine&#10;&#10;Description automatically generated with low confidence">
            <a:extLst>
              <a:ext uri="{FF2B5EF4-FFF2-40B4-BE49-F238E27FC236}">
                <a16:creationId xmlns:a16="http://schemas.microsoft.com/office/drawing/2014/main" id="{05B9DE4A-CD13-82DF-EC24-5ABB5E223EFF}"/>
              </a:ext>
            </a:extLst>
          </p:cNvPr>
          <p:cNvPicPr>
            <a:picLocks noChangeAspect="1"/>
          </p:cNvPicPr>
          <p:nvPr/>
        </p:nvPicPr>
        <p:blipFill rotWithShape="1">
          <a:blip r:embed="rId2">
            <a:alphaModFix/>
          </a:blip>
          <a:srcRect l="37657"/>
          <a:stretch/>
        </p:blipFill>
        <p:spPr>
          <a:xfrm>
            <a:off x="9191501" y="-173371"/>
            <a:ext cx="3150918" cy="3790586"/>
          </a:xfrm>
          <a:prstGeom prst="rect">
            <a:avLst/>
          </a:prstGeom>
          <a:effectLst>
            <a:softEdge rad="114300"/>
          </a:effectLst>
        </p:spPr>
      </p:pic>
      <p:sp>
        <p:nvSpPr>
          <p:cNvPr id="3" name="Content Placeholder 2">
            <a:extLst>
              <a:ext uri="{FF2B5EF4-FFF2-40B4-BE49-F238E27FC236}">
                <a16:creationId xmlns:a16="http://schemas.microsoft.com/office/drawing/2014/main" id="{69655928-6FD5-01D9-A799-94ABD2602A7B}"/>
              </a:ext>
            </a:extLst>
          </p:cNvPr>
          <p:cNvSpPr>
            <a:spLocks noGrp="1"/>
          </p:cNvSpPr>
          <p:nvPr>
            <p:ph idx="1"/>
          </p:nvPr>
        </p:nvSpPr>
        <p:spPr>
          <a:xfrm>
            <a:off x="320633" y="1607344"/>
            <a:ext cx="11550734" cy="4953001"/>
          </a:xfrm>
        </p:spPr>
        <p:txBody>
          <a:bodyPr>
            <a:noAutofit/>
          </a:bodyPr>
          <a:lstStyle/>
          <a:p>
            <a:pPr marL="0" indent="0">
              <a:buNone/>
            </a:pPr>
            <a:r>
              <a:rPr lang="en-US" sz="3600" b="1" dirty="0">
                <a:solidFill>
                  <a:schemeClr val="bg1"/>
                </a:solidFill>
              </a:rPr>
              <a:t>The Christian and Holiness</a:t>
            </a:r>
          </a:p>
          <a:p>
            <a:r>
              <a:rPr lang="en-US" sz="3200" dirty="0">
                <a:solidFill>
                  <a:schemeClr val="bg1"/>
                </a:solidFill>
              </a:rPr>
              <a:t>Holiness is fundamental for the child of God –                         </a:t>
            </a:r>
            <a:r>
              <a:rPr lang="en-US" sz="3200" dirty="0">
                <a:solidFill>
                  <a:srgbClr val="FFC000"/>
                </a:solidFill>
              </a:rPr>
              <a:t>1 Peter 1:13-16; 2:4-5, 9-12; Leviticus 10:8-11; Prov. 31:4-5</a:t>
            </a:r>
          </a:p>
          <a:p>
            <a:pPr marL="0" indent="0" algn="ctr">
              <a:buNone/>
            </a:pPr>
            <a:r>
              <a:rPr lang="en-US" sz="2800" i="1" dirty="0">
                <a:solidFill>
                  <a:schemeClr val="bg1"/>
                </a:solidFill>
              </a:rPr>
              <a:t>“Let us cleanse ourselves from all filthiness of the flesh and spirit, perfecting holiness in the fear of God”</a:t>
            </a:r>
            <a:r>
              <a:rPr lang="en-US" sz="2800" dirty="0">
                <a:solidFill>
                  <a:schemeClr val="bg1"/>
                </a:solidFill>
              </a:rPr>
              <a:t> (</a:t>
            </a:r>
            <a:r>
              <a:rPr lang="en-US" sz="2800" dirty="0">
                <a:solidFill>
                  <a:srgbClr val="FFC000"/>
                </a:solidFill>
              </a:rPr>
              <a:t>2 Corinthians 7:1</a:t>
            </a:r>
            <a:r>
              <a:rPr lang="en-US" sz="2800" dirty="0">
                <a:solidFill>
                  <a:schemeClr val="bg1"/>
                </a:solidFill>
              </a:rPr>
              <a:t>).</a:t>
            </a:r>
          </a:p>
          <a:p>
            <a:pPr marL="0" indent="0" algn="ctr">
              <a:buNone/>
            </a:pPr>
            <a:r>
              <a:rPr lang="en-US" sz="2800" i="1" dirty="0">
                <a:solidFill>
                  <a:schemeClr val="bg1"/>
                </a:solidFill>
              </a:rPr>
              <a:t>“Do not look on the wine when it is red, when it sparkles in the cup, when it swirls around smoothly; at the last it bites like a serpent, and stings like a viper”</a:t>
            </a:r>
            <a:r>
              <a:rPr lang="en-US" sz="2800" dirty="0">
                <a:solidFill>
                  <a:schemeClr val="bg1"/>
                </a:solidFill>
              </a:rPr>
              <a:t> (</a:t>
            </a:r>
            <a:r>
              <a:rPr lang="en-US" sz="2800" dirty="0">
                <a:solidFill>
                  <a:srgbClr val="FFC000"/>
                </a:solidFill>
              </a:rPr>
              <a:t>Proverbs 23:31-32</a:t>
            </a:r>
            <a:r>
              <a:rPr lang="en-US" sz="2800" dirty="0">
                <a:solidFill>
                  <a:schemeClr val="bg1"/>
                </a:solidFill>
              </a:rPr>
              <a:t>).</a:t>
            </a:r>
          </a:p>
        </p:txBody>
      </p:sp>
      <p:pic>
        <p:nvPicPr>
          <p:cNvPr id="4" name="Picture 3">
            <a:extLst>
              <a:ext uri="{FF2B5EF4-FFF2-40B4-BE49-F238E27FC236}">
                <a16:creationId xmlns:a16="http://schemas.microsoft.com/office/drawing/2014/main" id="{4E944B79-6BC5-5102-D280-13911A775220}"/>
              </a:ext>
            </a:extLst>
          </p:cNvPr>
          <p:cNvPicPr>
            <a:picLocks noChangeAspect="1"/>
          </p:cNvPicPr>
          <p:nvPr/>
        </p:nvPicPr>
        <p:blipFill>
          <a:blip r:embed="rId3"/>
          <a:stretch>
            <a:fillRect/>
          </a:stretch>
        </p:blipFill>
        <p:spPr>
          <a:xfrm>
            <a:off x="320633" y="297655"/>
            <a:ext cx="7887406" cy="1483643"/>
          </a:xfrm>
          <a:prstGeom prst="rect">
            <a:avLst/>
          </a:prstGeom>
        </p:spPr>
      </p:pic>
    </p:spTree>
    <p:extLst>
      <p:ext uri="{BB962C8B-B14F-4D97-AF65-F5344CB8AC3E}">
        <p14:creationId xmlns:p14="http://schemas.microsoft.com/office/powerpoint/2010/main" val="29983189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735658-270A-8D75-091E-AFB444A3D6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glass of red wine&#10;&#10;Description automatically generated with low confidence">
            <a:extLst>
              <a:ext uri="{FF2B5EF4-FFF2-40B4-BE49-F238E27FC236}">
                <a16:creationId xmlns:a16="http://schemas.microsoft.com/office/drawing/2014/main" id="{FCF10BE7-7EA0-B0E0-57EC-5398C37ACAB5}"/>
              </a:ext>
            </a:extLst>
          </p:cNvPr>
          <p:cNvPicPr>
            <a:picLocks noChangeAspect="1"/>
          </p:cNvPicPr>
          <p:nvPr/>
        </p:nvPicPr>
        <p:blipFill rotWithShape="1">
          <a:blip r:embed="rId2">
            <a:alphaModFix/>
          </a:blip>
          <a:srcRect/>
          <a:stretch/>
        </p:blipFill>
        <p:spPr>
          <a:xfrm>
            <a:off x="3037169" y="7676"/>
            <a:ext cx="9143980" cy="6858000"/>
          </a:xfrm>
          <a:prstGeom prst="rect">
            <a:avLst/>
          </a:prstGeom>
        </p:spPr>
      </p:pic>
      <p:sp>
        <p:nvSpPr>
          <p:cNvPr id="12" name="Rectangle 11">
            <a:extLst>
              <a:ext uri="{FF2B5EF4-FFF2-40B4-BE49-F238E27FC236}">
                <a16:creationId xmlns:a16="http://schemas.microsoft.com/office/drawing/2014/main" id="{F9FB1C88-5F1D-C7DF-A4B3-E8EE7F6BF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53852" y="370152"/>
            <a:ext cx="6857999" cy="6117701"/>
          </a:xfrm>
          <a:prstGeom prst="rect">
            <a:avLst/>
          </a:prstGeom>
          <a:gradFill flip="none" rotWithShape="1">
            <a:gsLst>
              <a:gs pos="0">
                <a:srgbClr val="000000">
                  <a:alpha val="56000"/>
                </a:srgbClr>
              </a:gs>
              <a:gs pos="100000">
                <a:srgbClr val="000000">
                  <a:alpha val="0"/>
                </a:srgbClr>
              </a:gs>
              <a:gs pos="56000">
                <a:srgbClr val="000000">
                  <a:alpha val="37000"/>
                </a:srgb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Freeform: Shape 13">
            <a:extLst>
              <a:ext uri="{FF2B5EF4-FFF2-40B4-BE49-F238E27FC236}">
                <a16:creationId xmlns:a16="http://schemas.microsoft.com/office/drawing/2014/main" id="{4711BF64-C99B-2F90-ADA1-0C08F9BE83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2238375" y="964923"/>
            <a:ext cx="3418592" cy="4943507"/>
          </a:xfrm>
          <a:custGeom>
            <a:avLst/>
            <a:gdLst>
              <a:gd name="connsiteX0" fmla="*/ 0 w 9985794"/>
              <a:gd name="connsiteY0" fmla="*/ 0 h 4920343"/>
              <a:gd name="connsiteX1" fmla="*/ 9985794 w 9985794"/>
              <a:gd name="connsiteY1" fmla="*/ 0 h 4920343"/>
              <a:gd name="connsiteX2" fmla="*/ 9985794 w 9985794"/>
              <a:gd name="connsiteY2" fmla="*/ 4920343 h 4920343"/>
              <a:gd name="connsiteX3" fmla="*/ 0 w 9985794"/>
              <a:gd name="connsiteY3" fmla="*/ 4920343 h 4920343"/>
              <a:gd name="connsiteX4" fmla="*/ 0 w 9985794"/>
              <a:gd name="connsiteY4" fmla="*/ 4119525 h 4920343"/>
              <a:gd name="connsiteX5" fmla="*/ 4905554 w 9985794"/>
              <a:gd name="connsiteY5" fmla="*/ 4119525 h 4920343"/>
              <a:gd name="connsiteX6" fmla="*/ 4905554 w 9985794"/>
              <a:gd name="connsiteY6" fmla="*/ 1451087 h 4920343"/>
              <a:gd name="connsiteX7" fmla="*/ 0 w 9985794"/>
              <a:gd name="connsiteY7" fmla="*/ 1451087 h 4920343"/>
              <a:gd name="connsiteX0" fmla="*/ 4905554 w 9985794"/>
              <a:gd name="connsiteY0" fmla="*/ 4119525 h 4920343"/>
              <a:gd name="connsiteX1" fmla="*/ 4905554 w 9985794"/>
              <a:gd name="connsiteY1" fmla="*/ 1451087 h 4920343"/>
              <a:gd name="connsiteX2" fmla="*/ 0 w 9985794"/>
              <a:gd name="connsiteY2" fmla="*/ 1451087 h 4920343"/>
              <a:gd name="connsiteX3" fmla="*/ 0 w 9985794"/>
              <a:gd name="connsiteY3" fmla="*/ 0 h 4920343"/>
              <a:gd name="connsiteX4" fmla="*/ 9985794 w 9985794"/>
              <a:gd name="connsiteY4" fmla="*/ 0 h 4920343"/>
              <a:gd name="connsiteX5" fmla="*/ 9985794 w 9985794"/>
              <a:gd name="connsiteY5" fmla="*/ 4920343 h 4920343"/>
              <a:gd name="connsiteX6" fmla="*/ 0 w 9985794"/>
              <a:gd name="connsiteY6" fmla="*/ 4920343 h 4920343"/>
              <a:gd name="connsiteX7" fmla="*/ 0 w 9985794"/>
              <a:gd name="connsiteY7" fmla="*/ 4119525 h 4920343"/>
              <a:gd name="connsiteX8" fmla="*/ 4996994 w 9985794"/>
              <a:gd name="connsiteY8" fmla="*/ 4210965 h 4920343"/>
              <a:gd name="connsiteX0" fmla="*/ 4905554 w 9985794"/>
              <a:gd name="connsiteY0" fmla="*/ 4119525 h 4920343"/>
              <a:gd name="connsiteX1" fmla="*/ 4905554 w 9985794"/>
              <a:gd name="connsiteY1" fmla="*/ 1451087 h 4920343"/>
              <a:gd name="connsiteX2" fmla="*/ 0 w 9985794"/>
              <a:gd name="connsiteY2" fmla="*/ 1451087 h 4920343"/>
              <a:gd name="connsiteX3" fmla="*/ 0 w 9985794"/>
              <a:gd name="connsiteY3" fmla="*/ 0 h 4920343"/>
              <a:gd name="connsiteX4" fmla="*/ 9985794 w 9985794"/>
              <a:gd name="connsiteY4" fmla="*/ 0 h 4920343"/>
              <a:gd name="connsiteX5" fmla="*/ 9985794 w 9985794"/>
              <a:gd name="connsiteY5" fmla="*/ 4920343 h 4920343"/>
              <a:gd name="connsiteX6" fmla="*/ 0 w 9985794"/>
              <a:gd name="connsiteY6" fmla="*/ 4920343 h 4920343"/>
              <a:gd name="connsiteX7" fmla="*/ 0 w 9985794"/>
              <a:gd name="connsiteY7" fmla="*/ 4119525 h 4920343"/>
              <a:gd name="connsiteX0" fmla="*/ 4905554 w 9985794"/>
              <a:gd name="connsiteY0" fmla="*/ 1451087 h 4920343"/>
              <a:gd name="connsiteX1" fmla="*/ 0 w 9985794"/>
              <a:gd name="connsiteY1" fmla="*/ 1451087 h 4920343"/>
              <a:gd name="connsiteX2" fmla="*/ 0 w 9985794"/>
              <a:gd name="connsiteY2" fmla="*/ 0 h 4920343"/>
              <a:gd name="connsiteX3" fmla="*/ 9985794 w 9985794"/>
              <a:gd name="connsiteY3" fmla="*/ 0 h 4920343"/>
              <a:gd name="connsiteX4" fmla="*/ 9985794 w 9985794"/>
              <a:gd name="connsiteY4" fmla="*/ 4920343 h 4920343"/>
              <a:gd name="connsiteX5" fmla="*/ 0 w 9985794"/>
              <a:gd name="connsiteY5" fmla="*/ 4920343 h 4920343"/>
              <a:gd name="connsiteX6" fmla="*/ 0 w 9985794"/>
              <a:gd name="connsiteY6" fmla="*/ 4119525 h 4920343"/>
              <a:gd name="connsiteX0" fmla="*/ 0 w 9985794"/>
              <a:gd name="connsiteY0" fmla="*/ 1451087 h 4920343"/>
              <a:gd name="connsiteX1" fmla="*/ 0 w 9985794"/>
              <a:gd name="connsiteY1" fmla="*/ 0 h 4920343"/>
              <a:gd name="connsiteX2" fmla="*/ 9985794 w 9985794"/>
              <a:gd name="connsiteY2" fmla="*/ 0 h 4920343"/>
              <a:gd name="connsiteX3" fmla="*/ 9985794 w 9985794"/>
              <a:gd name="connsiteY3" fmla="*/ 4920343 h 4920343"/>
              <a:gd name="connsiteX4" fmla="*/ 0 w 9985794"/>
              <a:gd name="connsiteY4" fmla="*/ 4920343 h 4920343"/>
              <a:gd name="connsiteX5" fmla="*/ 0 w 9985794"/>
              <a:gd name="connsiteY5" fmla="*/ 4119525 h 4920343"/>
              <a:gd name="connsiteX0" fmla="*/ 0 w 10019371"/>
              <a:gd name="connsiteY0" fmla="*/ 1655069 h 4920343"/>
              <a:gd name="connsiteX1" fmla="*/ 33577 w 10019371"/>
              <a:gd name="connsiteY1" fmla="*/ 0 h 4920343"/>
              <a:gd name="connsiteX2" fmla="*/ 10019371 w 10019371"/>
              <a:gd name="connsiteY2" fmla="*/ 0 h 4920343"/>
              <a:gd name="connsiteX3" fmla="*/ 10019371 w 10019371"/>
              <a:gd name="connsiteY3" fmla="*/ 4920343 h 4920343"/>
              <a:gd name="connsiteX4" fmla="*/ 33577 w 10019371"/>
              <a:gd name="connsiteY4" fmla="*/ 4920343 h 4920343"/>
              <a:gd name="connsiteX5" fmla="*/ 33577 w 10019371"/>
              <a:gd name="connsiteY5" fmla="*/ 4119525 h 4920343"/>
              <a:gd name="connsiteX0" fmla="*/ 0 w 9991028"/>
              <a:gd name="connsiteY0" fmla="*/ 1645173 h 4920343"/>
              <a:gd name="connsiteX1" fmla="*/ 5234 w 9991028"/>
              <a:gd name="connsiteY1" fmla="*/ 0 h 4920343"/>
              <a:gd name="connsiteX2" fmla="*/ 9991028 w 9991028"/>
              <a:gd name="connsiteY2" fmla="*/ 0 h 4920343"/>
              <a:gd name="connsiteX3" fmla="*/ 9991028 w 9991028"/>
              <a:gd name="connsiteY3" fmla="*/ 4920343 h 4920343"/>
              <a:gd name="connsiteX4" fmla="*/ 5234 w 9991028"/>
              <a:gd name="connsiteY4" fmla="*/ 4920343 h 4920343"/>
              <a:gd name="connsiteX5" fmla="*/ 5234 w 9991028"/>
              <a:gd name="connsiteY5" fmla="*/ 4119525 h 4920343"/>
              <a:gd name="connsiteX0" fmla="*/ 59 w 9986364"/>
              <a:gd name="connsiteY0" fmla="*/ 1639236 h 4920343"/>
              <a:gd name="connsiteX1" fmla="*/ 570 w 9986364"/>
              <a:gd name="connsiteY1" fmla="*/ 0 h 4920343"/>
              <a:gd name="connsiteX2" fmla="*/ 9986364 w 9986364"/>
              <a:gd name="connsiteY2" fmla="*/ 0 h 4920343"/>
              <a:gd name="connsiteX3" fmla="*/ 9986364 w 9986364"/>
              <a:gd name="connsiteY3" fmla="*/ 4920343 h 4920343"/>
              <a:gd name="connsiteX4" fmla="*/ 570 w 9986364"/>
              <a:gd name="connsiteY4" fmla="*/ 4920343 h 4920343"/>
              <a:gd name="connsiteX5" fmla="*/ 570 w 9986364"/>
              <a:gd name="connsiteY5" fmla="*/ 4119525 h 4920343"/>
              <a:gd name="connsiteX0" fmla="*/ 60 w 9986364"/>
              <a:gd name="connsiteY0" fmla="*/ 1847740 h 4920343"/>
              <a:gd name="connsiteX1" fmla="*/ 570 w 9986364"/>
              <a:gd name="connsiteY1" fmla="*/ 0 h 4920343"/>
              <a:gd name="connsiteX2" fmla="*/ 9986364 w 9986364"/>
              <a:gd name="connsiteY2" fmla="*/ 0 h 4920343"/>
              <a:gd name="connsiteX3" fmla="*/ 9986364 w 9986364"/>
              <a:gd name="connsiteY3" fmla="*/ 4920343 h 4920343"/>
              <a:gd name="connsiteX4" fmla="*/ 570 w 9986364"/>
              <a:gd name="connsiteY4" fmla="*/ 4920343 h 4920343"/>
              <a:gd name="connsiteX5" fmla="*/ 570 w 9986364"/>
              <a:gd name="connsiteY5" fmla="*/ 4119525 h 4920343"/>
              <a:gd name="connsiteX0" fmla="*/ 11626 w 9985937"/>
              <a:gd name="connsiteY0" fmla="*/ 1797498 h 4920343"/>
              <a:gd name="connsiteX1" fmla="*/ 143 w 9985937"/>
              <a:gd name="connsiteY1" fmla="*/ 0 h 4920343"/>
              <a:gd name="connsiteX2" fmla="*/ 9985937 w 9985937"/>
              <a:gd name="connsiteY2" fmla="*/ 0 h 4920343"/>
              <a:gd name="connsiteX3" fmla="*/ 9985937 w 9985937"/>
              <a:gd name="connsiteY3" fmla="*/ 4920343 h 4920343"/>
              <a:gd name="connsiteX4" fmla="*/ 143 w 9985937"/>
              <a:gd name="connsiteY4" fmla="*/ 4920343 h 4920343"/>
              <a:gd name="connsiteX5" fmla="*/ 143 w 9985937"/>
              <a:gd name="connsiteY5" fmla="*/ 4119525 h 4920343"/>
              <a:gd name="connsiteX0" fmla="*/ 62 w 9986364"/>
              <a:gd name="connsiteY0" fmla="*/ 1779914 h 4920343"/>
              <a:gd name="connsiteX1" fmla="*/ 570 w 9986364"/>
              <a:gd name="connsiteY1" fmla="*/ 0 h 4920343"/>
              <a:gd name="connsiteX2" fmla="*/ 9986364 w 9986364"/>
              <a:gd name="connsiteY2" fmla="*/ 0 h 4920343"/>
              <a:gd name="connsiteX3" fmla="*/ 9986364 w 9986364"/>
              <a:gd name="connsiteY3" fmla="*/ 4920343 h 4920343"/>
              <a:gd name="connsiteX4" fmla="*/ 570 w 9986364"/>
              <a:gd name="connsiteY4" fmla="*/ 4920343 h 4920343"/>
              <a:gd name="connsiteX5" fmla="*/ 570 w 9986364"/>
              <a:gd name="connsiteY5" fmla="*/ 4119525 h 4920343"/>
              <a:gd name="connsiteX0" fmla="*/ 17584 w 9985899"/>
              <a:gd name="connsiteY0" fmla="*/ 1779914 h 4920343"/>
              <a:gd name="connsiteX1" fmla="*/ 105 w 9985899"/>
              <a:gd name="connsiteY1" fmla="*/ 0 h 4920343"/>
              <a:gd name="connsiteX2" fmla="*/ 9985899 w 9985899"/>
              <a:gd name="connsiteY2" fmla="*/ 0 h 4920343"/>
              <a:gd name="connsiteX3" fmla="*/ 9985899 w 9985899"/>
              <a:gd name="connsiteY3" fmla="*/ 4920343 h 4920343"/>
              <a:gd name="connsiteX4" fmla="*/ 105 w 9985899"/>
              <a:gd name="connsiteY4" fmla="*/ 4920343 h 4920343"/>
              <a:gd name="connsiteX5" fmla="*/ 105 w 9985899"/>
              <a:gd name="connsiteY5" fmla="*/ 4119525 h 492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85899" h="4920343">
                <a:moveTo>
                  <a:pt x="17584" y="1779914"/>
                </a:moveTo>
                <a:cubicBezTo>
                  <a:pt x="19329" y="1231523"/>
                  <a:pt x="-1640" y="548391"/>
                  <a:pt x="105" y="0"/>
                </a:cubicBezTo>
                <a:lnTo>
                  <a:pt x="9985899" y="0"/>
                </a:lnTo>
                <a:lnTo>
                  <a:pt x="9985899" y="4920343"/>
                </a:lnTo>
                <a:lnTo>
                  <a:pt x="105" y="4920343"/>
                </a:lnTo>
                <a:lnTo>
                  <a:pt x="105" y="4119525"/>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3" name="Picture 12">
            <a:extLst>
              <a:ext uri="{FF2B5EF4-FFF2-40B4-BE49-F238E27FC236}">
                <a16:creationId xmlns:a16="http://schemas.microsoft.com/office/drawing/2014/main" id="{0EE69147-E1D3-F591-483C-8E1637B05228}"/>
              </a:ext>
            </a:extLst>
          </p:cNvPr>
          <p:cNvPicPr>
            <a:picLocks noChangeAspect="1"/>
          </p:cNvPicPr>
          <p:nvPr/>
        </p:nvPicPr>
        <p:blipFill>
          <a:blip r:embed="rId3"/>
          <a:stretch>
            <a:fillRect/>
          </a:stretch>
        </p:blipFill>
        <p:spPr>
          <a:xfrm>
            <a:off x="2512571" y="4092784"/>
            <a:ext cx="2870200" cy="1663700"/>
          </a:xfrm>
          <a:prstGeom prst="rect">
            <a:avLst/>
          </a:prstGeom>
        </p:spPr>
      </p:pic>
      <p:pic>
        <p:nvPicPr>
          <p:cNvPr id="6" name="Picture 5">
            <a:extLst>
              <a:ext uri="{FF2B5EF4-FFF2-40B4-BE49-F238E27FC236}">
                <a16:creationId xmlns:a16="http://schemas.microsoft.com/office/drawing/2014/main" id="{65F5529A-0AB0-2765-B9F4-FD284EB8366D}"/>
              </a:ext>
            </a:extLst>
          </p:cNvPr>
          <p:cNvPicPr>
            <a:picLocks noChangeAspect="1"/>
          </p:cNvPicPr>
          <p:nvPr/>
        </p:nvPicPr>
        <p:blipFill>
          <a:blip r:embed="rId4"/>
          <a:stretch>
            <a:fillRect/>
          </a:stretch>
        </p:blipFill>
        <p:spPr>
          <a:xfrm>
            <a:off x="1651000" y="1862610"/>
            <a:ext cx="5461000" cy="2222500"/>
          </a:xfrm>
          <a:prstGeom prst="rect">
            <a:avLst/>
          </a:prstGeom>
        </p:spPr>
      </p:pic>
    </p:spTree>
    <p:extLst>
      <p:ext uri="{BB962C8B-B14F-4D97-AF65-F5344CB8AC3E}">
        <p14:creationId xmlns:p14="http://schemas.microsoft.com/office/powerpoint/2010/main" val="2441509748"/>
      </p:ext>
    </p:extLst>
  </p:cSld>
  <p:clrMapOvr>
    <a:masterClrMapping/>
  </p:clrMapOvr>
  <mc:AlternateContent xmlns:mc="http://schemas.openxmlformats.org/markup-compatibility/2006">
    <mc:Choice xmlns:p159="http://schemas.microsoft.com/office/powerpoint/2015/09/main" Requires="p159">
      <p:transition xmlns:p14="http://schemas.microsoft.com/office/powerpoint/2010/main" spd="slow" p14:dur="2000">
        <p159:morph option="byObject"/>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5735658-270A-8D75-091E-AFB444A3D6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000" y="0"/>
            <a:ext cx="9144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A glass of red wine&#10;&#10;Description automatically generated with low confidence">
            <a:extLst>
              <a:ext uri="{FF2B5EF4-FFF2-40B4-BE49-F238E27FC236}">
                <a16:creationId xmlns:a16="http://schemas.microsoft.com/office/drawing/2014/main" id="{FCF10BE7-7EA0-B0E0-57EC-5398C37ACAB5}"/>
              </a:ext>
            </a:extLst>
          </p:cNvPr>
          <p:cNvPicPr>
            <a:picLocks noChangeAspect="1"/>
          </p:cNvPicPr>
          <p:nvPr/>
        </p:nvPicPr>
        <p:blipFill rotWithShape="1">
          <a:blip r:embed="rId2">
            <a:alphaModFix/>
          </a:blip>
          <a:srcRect/>
          <a:stretch/>
        </p:blipFill>
        <p:spPr>
          <a:xfrm>
            <a:off x="3037169" y="7676"/>
            <a:ext cx="9143980" cy="6858000"/>
          </a:xfrm>
          <a:prstGeom prst="rect">
            <a:avLst/>
          </a:prstGeom>
        </p:spPr>
      </p:pic>
      <p:sp>
        <p:nvSpPr>
          <p:cNvPr id="12" name="Rectangle 11">
            <a:extLst>
              <a:ext uri="{FF2B5EF4-FFF2-40B4-BE49-F238E27FC236}">
                <a16:creationId xmlns:a16="http://schemas.microsoft.com/office/drawing/2014/main" id="{F9FB1C88-5F1D-C7DF-A4B3-E8EE7F6BF32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flipH="1">
            <a:off x="1153852" y="370152"/>
            <a:ext cx="6857999" cy="6117701"/>
          </a:xfrm>
          <a:prstGeom prst="rect">
            <a:avLst/>
          </a:prstGeom>
          <a:gradFill flip="none" rotWithShape="1">
            <a:gsLst>
              <a:gs pos="0">
                <a:srgbClr val="000000">
                  <a:alpha val="56000"/>
                </a:srgbClr>
              </a:gs>
              <a:gs pos="100000">
                <a:srgbClr val="000000">
                  <a:alpha val="0"/>
                </a:srgbClr>
              </a:gs>
              <a:gs pos="56000">
                <a:srgbClr val="000000">
                  <a:alpha val="37000"/>
                </a:srgb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14" name="Freeform: Shape 13">
            <a:extLst>
              <a:ext uri="{FF2B5EF4-FFF2-40B4-BE49-F238E27FC236}">
                <a16:creationId xmlns:a16="http://schemas.microsoft.com/office/drawing/2014/main" id="{4711BF64-C99B-2F90-ADA1-0C08F9BE83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2238375" y="964923"/>
            <a:ext cx="3418592" cy="4943507"/>
          </a:xfrm>
          <a:custGeom>
            <a:avLst/>
            <a:gdLst>
              <a:gd name="connsiteX0" fmla="*/ 0 w 9985794"/>
              <a:gd name="connsiteY0" fmla="*/ 0 h 4920343"/>
              <a:gd name="connsiteX1" fmla="*/ 9985794 w 9985794"/>
              <a:gd name="connsiteY1" fmla="*/ 0 h 4920343"/>
              <a:gd name="connsiteX2" fmla="*/ 9985794 w 9985794"/>
              <a:gd name="connsiteY2" fmla="*/ 4920343 h 4920343"/>
              <a:gd name="connsiteX3" fmla="*/ 0 w 9985794"/>
              <a:gd name="connsiteY3" fmla="*/ 4920343 h 4920343"/>
              <a:gd name="connsiteX4" fmla="*/ 0 w 9985794"/>
              <a:gd name="connsiteY4" fmla="*/ 4119525 h 4920343"/>
              <a:gd name="connsiteX5" fmla="*/ 4905554 w 9985794"/>
              <a:gd name="connsiteY5" fmla="*/ 4119525 h 4920343"/>
              <a:gd name="connsiteX6" fmla="*/ 4905554 w 9985794"/>
              <a:gd name="connsiteY6" fmla="*/ 1451087 h 4920343"/>
              <a:gd name="connsiteX7" fmla="*/ 0 w 9985794"/>
              <a:gd name="connsiteY7" fmla="*/ 1451087 h 4920343"/>
              <a:gd name="connsiteX0" fmla="*/ 4905554 w 9985794"/>
              <a:gd name="connsiteY0" fmla="*/ 4119525 h 4920343"/>
              <a:gd name="connsiteX1" fmla="*/ 4905554 w 9985794"/>
              <a:gd name="connsiteY1" fmla="*/ 1451087 h 4920343"/>
              <a:gd name="connsiteX2" fmla="*/ 0 w 9985794"/>
              <a:gd name="connsiteY2" fmla="*/ 1451087 h 4920343"/>
              <a:gd name="connsiteX3" fmla="*/ 0 w 9985794"/>
              <a:gd name="connsiteY3" fmla="*/ 0 h 4920343"/>
              <a:gd name="connsiteX4" fmla="*/ 9985794 w 9985794"/>
              <a:gd name="connsiteY4" fmla="*/ 0 h 4920343"/>
              <a:gd name="connsiteX5" fmla="*/ 9985794 w 9985794"/>
              <a:gd name="connsiteY5" fmla="*/ 4920343 h 4920343"/>
              <a:gd name="connsiteX6" fmla="*/ 0 w 9985794"/>
              <a:gd name="connsiteY6" fmla="*/ 4920343 h 4920343"/>
              <a:gd name="connsiteX7" fmla="*/ 0 w 9985794"/>
              <a:gd name="connsiteY7" fmla="*/ 4119525 h 4920343"/>
              <a:gd name="connsiteX8" fmla="*/ 4996994 w 9985794"/>
              <a:gd name="connsiteY8" fmla="*/ 4210965 h 4920343"/>
              <a:gd name="connsiteX0" fmla="*/ 4905554 w 9985794"/>
              <a:gd name="connsiteY0" fmla="*/ 4119525 h 4920343"/>
              <a:gd name="connsiteX1" fmla="*/ 4905554 w 9985794"/>
              <a:gd name="connsiteY1" fmla="*/ 1451087 h 4920343"/>
              <a:gd name="connsiteX2" fmla="*/ 0 w 9985794"/>
              <a:gd name="connsiteY2" fmla="*/ 1451087 h 4920343"/>
              <a:gd name="connsiteX3" fmla="*/ 0 w 9985794"/>
              <a:gd name="connsiteY3" fmla="*/ 0 h 4920343"/>
              <a:gd name="connsiteX4" fmla="*/ 9985794 w 9985794"/>
              <a:gd name="connsiteY4" fmla="*/ 0 h 4920343"/>
              <a:gd name="connsiteX5" fmla="*/ 9985794 w 9985794"/>
              <a:gd name="connsiteY5" fmla="*/ 4920343 h 4920343"/>
              <a:gd name="connsiteX6" fmla="*/ 0 w 9985794"/>
              <a:gd name="connsiteY6" fmla="*/ 4920343 h 4920343"/>
              <a:gd name="connsiteX7" fmla="*/ 0 w 9985794"/>
              <a:gd name="connsiteY7" fmla="*/ 4119525 h 4920343"/>
              <a:gd name="connsiteX0" fmla="*/ 4905554 w 9985794"/>
              <a:gd name="connsiteY0" fmla="*/ 1451087 h 4920343"/>
              <a:gd name="connsiteX1" fmla="*/ 0 w 9985794"/>
              <a:gd name="connsiteY1" fmla="*/ 1451087 h 4920343"/>
              <a:gd name="connsiteX2" fmla="*/ 0 w 9985794"/>
              <a:gd name="connsiteY2" fmla="*/ 0 h 4920343"/>
              <a:gd name="connsiteX3" fmla="*/ 9985794 w 9985794"/>
              <a:gd name="connsiteY3" fmla="*/ 0 h 4920343"/>
              <a:gd name="connsiteX4" fmla="*/ 9985794 w 9985794"/>
              <a:gd name="connsiteY4" fmla="*/ 4920343 h 4920343"/>
              <a:gd name="connsiteX5" fmla="*/ 0 w 9985794"/>
              <a:gd name="connsiteY5" fmla="*/ 4920343 h 4920343"/>
              <a:gd name="connsiteX6" fmla="*/ 0 w 9985794"/>
              <a:gd name="connsiteY6" fmla="*/ 4119525 h 4920343"/>
              <a:gd name="connsiteX0" fmla="*/ 0 w 9985794"/>
              <a:gd name="connsiteY0" fmla="*/ 1451087 h 4920343"/>
              <a:gd name="connsiteX1" fmla="*/ 0 w 9985794"/>
              <a:gd name="connsiteY1" fmla="*/ 0 h 4920343"/>
              <a:gd name="connsiteX2" fmla="*/ 9985794 w 9985794"/>
              <a:gd name="connsiteY2" fmla="*/ 0 h 4920343"/>
              <a:gd name="connsiteX3" fmla="*/ 9985794 w 9985794"/>
              <a:gd name="connsiteY3" fmla="*/ 4920343 h 4920343"/>
              <a:gd name="connsiteX4" fmla="*/ 0 w 9985794"/>
              <a:gd name="connsiteY4" fmla="*/ 4920343 h 4920343"/>
              <a:gd name="connsiteX5" fmla="*/ 0 w 9985794"/>
              <a:gd name="connsiteY5" fmla="*/ 4119525 h 4920343"/>
              <a:gd name="connsiteX0" fmla="*/ 0 w 10019371"/>
              <a:gd name="connsiteY0" fmla="*/ 1655069 h 4920343"/>
              <a:gd name="connsiteX1" fmla="*/ 33577 w 10019371"/>
              <a:gd name="connsiteY1" fmla="*/ 0 h 4920343"/>
              <a:gd name="connsiteX2" fmla="*/ 10019371 w 10019371"/>
              <a:gd name="connsiteY2" fmla="*/ 0 h 4920343"/>
              <a:gd name="connsiteX3" fmla="*/ 10019371 w 10019371"/>
              <a:gd name="connsiteY3" fmla="*/ 4920343 h 4920343"/>
              <a:gd name="connsiteX4" fmla="*/ 33577 w 10019371"/>
              <a:gd name="connsiteY4" fmla="*/ 4920343 h 4920343"/>
              <a:gd name="connsiteX5" fmla="*/ 33577 w 10019371"/>
              <a:gd name="connsiteY5" fmla="*/ 4119525 h 4920343"/>
              <a:gd name="connsiteX0" fmla="*/ 0 w 9991028"/>
              <a:gd name="connsiteY0" fmla="*/ 1645173 h 4920343"/>
              <a:gd name="connsiteX1" fmla="*/ 5234 w 9991028"/>
              <a:gd name="connsiteY1" fmla="*/ 0 h 4920343"/>
              <a:gd name="connsiteX2" fmla="*/ 9991028 w 9991028"/>
              <a:gd name="connsiteY2" fmla="*/ 0 h 4920343"/>
              <a:gd name="connsiteX3" fmla="*/ 9991028 w 9991028"/>
              <a:gd name="connsiteY3" fmla="*/ 4920343 h 4920343"/>
              <a:gd name="connsiteX4" fmla="*/ 5234 w 9991028"/>
              <a:gd name="connsiteY4" fmla="*/ 4920343 h 4920343"/>
              <a:gd name="connsiteX5" fmla="*/ 5234 w 9991028"/>
              <a:gd name="connsiteY5" fmla="*/ 4119525 h 4920343"/>
              <a:gd name="connsiteX0" fmla="*/ 59 w 9986364"/>
              <a:gd name="connsiteY0" fmla="*/ 1639236 h 4920343"/>
              <a:gd name="connsiteX1" fmla="*/ 570 w 9986364"/>
              <a:gd name="connsiteY1" fmla="*/ 0 h 4920343"/>
              <a:gd name="connsiteX2" fmla="*/ 9986364 w 9986364"/>
              <a:gd name="connsiteY2" fmla="*/ 0 h 4920343"/>
              <a:gd name="connsiteX3" fmla="*/ 9986364 w 9986364"/>
              <a:gd name="connsiteY3" fmla="*/ 4920343 h 4920343"/>
              <a:gd name="connsiteX4" fmla="*/ 570 w 9986364"/>
              <a:gd name="connsiteY4" fmla="*/ 4920343 h 4920343"/>
              <a:gd name="connsiteX5" fmla="*/ 570 w 9986364"/>
              <a:gd name="connsiteY5" fmla="*/ 4119525 h 4920343"/>
              <a:gd name="connsiteX0" fmla="*/ 60 w 9986364"/>
              <a:gd name="connsiteY0" fmla="*/ 1847740 h 4920343"/>
              <a:gd name="connsiteX1" fmla="*/ 570 w 9986364"/>
              <a:gd name="connsiteY1" fmla="*/ 0 h 4920343"/>
              <a:gd name="connsiteX2" fmla="*/ 9986364 w 9986364"/>
              <a:gd name="connsiteY2" fmla="*/ 0 h 4920343"/>
              <a:gd name="connsiteX3" fmla="*/ 9986364 w 9986364"/>
              <a:gd name="connsiteY3" fmla="*/ 4920343 h 4920343"/>
              <a:gd name="connsiteX4" fmla="*/ 570 w 9986364"/>
              <a:gd name="connsiteY4" fmla="*/ 4920343 h 4920343"/>
              <a:gd name="connsiteX5" fmla="*/ 570 w 9986364"/>
              <a:gd name="connsiteY5" fmla="*/ 4119525 h 4920343"/>
              <a:gd name="connsiteX0" fmla="*/ 11626 w 9985937"/>
              <a:gd name="connsiteY0" fmla="*/ 1797498 h 4920343"/>
              <a:gd name="connsiteX1" fmla="*/ 143 w 9985937"/>
              <a:gd name="connsiteY1" fmla="*/ 0 h 4920343"/>
              <a:gd name="connsiteX2" fmla="*/ 9985937 w 9985937"/>
              <a:gd name="connsiteY2" fmla="*/ 0 h 4920343"/>
              <a:gd name="connsiteX3" fmla="*/ 9985937 w 9985937"/>
              <a:gd name="connsiteY3" fmla="*/ 4920343 h 4920343"/>
              <a:gd name="connsiteX4" fmla="*/ 143 w 9985937"/>
              <a:gd name="connsiteY4" fmla="*/ 4920343 h 4920343"/>
              <a:gd name="connsiteX5" fmla="*/ 143 w 9985937"/>
              <a:gd name="connsiteY5" fmla="*/ 4119525 h 4920343"/>
              <a:gd name="connsiteX0" fmla="*/ 62 w 9986364"/>
              <a:gd name="connsiteY0" fmla="*/ 1779914 h 4920343"/>
              <a:gd name="connsiteX1" fmla="*/ 570 w 9986364"/>
              <a:gd name="connsiteY1" fmla="*/ 0 h 4920343"/>
              <a:gd name="connsiteX2" fmla="*/ 9986364 w 9986364"/>
              <a:gd name="connsiteY2" fmla="*/ 0 h 4920343"/>
              <a:gd name="connsiteX3" fmla="*/ 9986364 w 9986364"/>
              <a:gd name="connsiteY3" fmla="*/ 4920343 h 4920343"/>
              <a:gd name="connsiteX4" fmla="*/ 570 w 9986364"/>
              <a:gd name="connsiteY4" fmla="*/ 4920343 h 4920343"/>
              <a:gd name="connsiteX5" fmla="*/ 570 w 9986364"/>
              <a:gd name="connsiteY5" fmla="*/ 4119525 h 4920343"/>
              <a:gd name="connsiteX0" fmla="*/ 17584 w 9985899"/>
              <a:gd name="connsiteY0" fmla="*/ 1779914 h 4920343"/>
              <a:gd name="connsiteX1" fmla="*/ 105 w 9985899"/>
              <a:gd name="connsiteY1" fmla="*/ 0 h 4920343"/>
              <a:gd name="connsiteX2" fmla="*/ 9985899 w 9985899"/>
              <a:gd name="connsiteY2" fmla="*/ 0 h 4920343"/>
              <a:gd name="connsiteX3" fmla="*/ 9985899 w 9985899"/>
              <a:gd name="connsiteY3" fmla="*/ 4920343 h 4920343"/>
              <a:gd name="connsiteX4" fmla="*/ 105 w 9985899"/>
              <a:gd name="connsiteY4" fmla="*/ 4920343 h 4920343"/>
              <a:gd name="connsiteX5" fmla="*/ 105 w 9985899"/>
              <a:gd name="connsiteY5" fmla="*/ 4119525 h 49203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985899" h="4920343">
                <a:moveTo>
                  <a:pt x="17584" y="1779914"/>
                </a:moveTo>
                <a:cubicBezTo>
                  <a:pt x="19329" y="1231523"/>
                  <a:pt x="-1640" y="548391"/>
                  <a:pt x="105" y="0"/>
                </a:cubicBezTo>
                <a:lnTo>
                  <a:pt x="9985899" y="0"/>
                </a:lnTo>
                <a:lnTo>
                  <a:pt x="9985899" y="4920343"/>
                </a:lnTo>
                <a:lnTo>
                  <a:pt x="105" y="4920343"/>
                </a:lnTo>
                <a:lnTo>
                  <a:pt x="105" y="4119525"/>
                </a:lnTo>
              </a:path>
            </a:pathLst>
          </a:custGeom>
          <a:no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3" name="Picture 12">
            <a:extLst>
              <a:ext uri="{FF2B5EF4-FFF2-40B4-BE49-F238E27FC236}">
                <a16:creationId xmlns:a16="http://schemas.microsoft.com/office/drawing/2014/main" id="{0EE69147-E1D3-F591-483C-8E1637B05228}"/>
              </a:ext>
            </a:extLst>
          </p:cNvPr>
          <p:cNvPicPr>
            <a:picLocks noChangeAspect="1"/>
          </p:cNvPicPr>
          <p:nvPr/>
        </p:nvPicPr>
        <p:blipFill>
          <a:blip r:embed="rId3"/>
          <a:stretch>
            <a:fillRect/>
          </a:stretch>
        </p:blipFill>
        <p:spPr>
          <a:xfrm>
            <a:off x="2512571" y="4092784"/>
            <a:ext cx="2870200" cy="1663700"/>
          </a:xfrm>
          <a:prstGeom prst="rect">
            <a:avLst/>
          </a:prstGeom>
        </p:spPr>
      </p:pic>
      <p:pic>
        <p:nvPicPr>
          <p:cNvPr id="6" name="Picture 5">
            <a:extLst>
              <a:ext uri="{FF2B5EF4-FFF2-40B4-BE49-F238E27FC236}">
                <a16:creationId xmlns:a16="http://schemas.microsoft.com/office/drawing/2014/main" id="{65F5529A-0AB0-2765-B9F4-FD284EB8366D}"/>
              </a:ext>
            </a:extLst>
          </p:cNvPr>
          <p:cNvPicPr>
            <a:picLocks noChangeAspect="1"/>
          </p:cNvPicPr>
          <p:nvPr/>
        </p:nvPicPr>
        <p:blipFill>
          <a:blip r:embed="rId4"/>
          <a:stretch>
            <a:fillRect/>
          </a:stretch>
        </p:blipFill>
        <p:spPr>
          <a:xfrm>
            <a:off x="1651000" y="1862610"/>
            <a:ext cx="5461000" cy="2222500"/>
          </a:xfrm>
          <a:prstGeom prst="rect">
            <a:avLst/>
          </a:prstGeom>
        </p:spPr>
      </p:pic>
    </p:spTree>
    <p:extLst>
      <p:ext uri="{BB962C8B-B14F-4D97-AF65-F5344CB8AC3E}">
        <p14:creationId xmlns:p14="http://schemas.microsoft.com/office/powerpoint/2010/main" val="293700135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descr="A glass of red wine&#10;&#10;Description automatically generated with low confidence">
            <a:extLst>
              <a:ext uri="{FF2B5EF4-FFF2-40B4-BE49-F238E27FC236}">
                <a16:creationId xmlns:a16="http://schemas.microsoft.com/office/drawing/2014/main" id="{E1A5E937-849B-30EE-D927-9D9B27F760CF}"/>
              </a:ext>
            </a:extLst>
          </p:cNvPr>
          <p:cNvPicPr>
            <a:picLocks noChangeAspect="1"/>
          </p:cNvPicPr>
          <p:nvPr/>
        </p:nvPicPr>
        <p:blipFill rotWithShape="1">
          <a:blip r:embed="rId2">
            <a:alphaModFix/>
          </a:blip>
          <a:srcRect l="37657"/>
          <a:stretch/>
        </p:blipFill>
        <p:spPr>
          <a:xfrm>
            <a:off x="9191501" y="-173371"/>
            <a:ext cx="3150918" cy="3790586"/>
          </a:xfrm>
          <a:prstGeom prst="rect">
            <a:avLst/>
          </a:prstGeom>
          <a:effectLst>
            <a:softEdge rad="114300"/>
          </a:effectLst>
        </p:spPr>
      </p:pic>
      <p:sp>
        <p:nvSpPr>
          <p:cNvPr id="3" name="Content Placeholder 2">
            <a:extLst>
              <a:ext uri="{FF2B5EF4-FFF2-40B4-BE49-F238E27FC236}">
                <a16:creationId xmlns:a16="http://schemas.microsoft.com/office/drawing/2014/main" id="{69655928-6FD5-01D9-A799-94ABD2602A7B}"/>
              </a:ext>
            </a:extLst>
          </p:cNvPr>
          <p:cNvSpPr>
            <a:spLocks noGrp="1"/>
          </p:cNvSpPr>
          <p:nvPr>
            <p:ph idx="1"/>
          </p:nvPr>
        </p:nvSpPr>
        <p:spPr>
          <a:xfrm>
            <a:off x="320634" y="1607344"/>
            <a:ext cx="10086111" cy="4953001"/>
          </a:xfrm>
        </p:spPr>
        <p:txBody>
          <a:bodyPr>
            <a:normAutofit/>
          </a:bodyPr>
          <a:lstStyle/>
          <a:p>
            <a:pPr marL="0" indent="0">
              <a:buNone/>
            </a:pPr>
            <a:r>
              <a:rPr lang="en-US" sz="3200" b="1" dirty="0">
                <a:solidFill>
                  <a:schemeClr val="bg1"/>
                </a:solidFill>
              </a:rPr>
              <a:t>Drunk</a:t>
            </a:r>
            <a:r>
              <a:rPr lang="en-US" sz="3200" dirty="0">
                <a:solidFill>
                  <a:schemeClr val="bg1"/>
                </a:solidFill>
              </a:rPr>
              <a:t> – having the faculties impaired by alcohol. (Webster’s)</a:t>
            </a:r>
          </a:p>
          <a:p>
            <a:pPr marL="0" indent="0">
              <a:buNone/>
            </a:pPr>
            <a:r>
              <a:rPr lang="en-US" sz="3200" b="1" dirty="0">
                <a:solidFill>
                  <a:schemeClr val="bg1"/>
                </a:solidFill>
              </a:rPr>
              <a:t>Drunkenness </a:t>
            </a:r>
            <a:r>
              <a:rPr lang="en-US" sz="3200" dirty="0">
                <a:solidFill>
                  <a:schemeClr val="bg1"/>
                </a:solidFill>
              </a:rPr>
              <a:t>– the state of being intoxicated; intoxication. (New Oxford American Dictionary)</a:t>
            </a:r>
          </a:p>
          <a:p>
            <a:pPr marL="0" indent="0">
              <a:buNone/>
            </a:pPr>
            <a:r>
              <a:rPr lang="en-US" sz="3200" b="1" dirty="0">
                <a:solidFill>
                  <a:schemeClr val="bg1"/>
                </a:solidFill>
              </a:rPr>
              <a:t>Intoxication</a:t>
            </a:r>
            <a:r>
              <a:rPr lang="en-US" sz="3200" dirty="0">
                <a:solidFill>
                  <a:schemeClr val="bg1"/>
                </a:solidFill>
              </a:rPr>
              <a:t> – the condition of having physical or mental control markedly diminished by the effects of alcohol or drugs. (Webster’s) </a:t>
            </a:r>
            <a:endParaRPr lang="en-US" sz="4400" dirty="0">
              <a:solidFill>
                <a:srgbClr val="FFC000"/>
              </a:solidFill>
            </a:endParaRPr>
          </a:p>
        </p:txBody>
      </p:sp>
      <p:pic>
        <p:nvPicPr>
          <p:cNvPr id="2" name="Picture 1">
            <a:extLst>
              <a:ext uri="{FF2B5EF4-FFF2-40B4-BE49-F238E27FC236}">
                <a16:creationId xmlns:a16="http://schemas.microsoft.com/office/drawing/2014/main" id="{777E277E-1B30-9DA7-B5CD-424EF3C85858}"/>
              </a:ext>
            </a:extLst>
          </p:cNvPr>
          <p:cNvPicPr>
            <a:picLocks noChangeAspect="1"/>
          </p:cNvPicPr>
          <p:nvPr/>
        </p:nvPicPr>
        <p:blipFill>
          <a:blip r:embed="rId3"/>
          <a:stretch>
            <a:fillRect/>
          </a:stretch>
        </p:blipFill>
        <p:spPr>
          <a:xfrm>
            <a:off x="320633" y="297656"/>
            <a:ext cx="7922482" cy="1424266"/>
          </a:xfrm>
          <a:prstGeom prst="rect">
            <a:avLst/>
          </a:prstGeom>
        </p:spPr>
      </p:pic>
    </p:spTree>
    <p:extLst>
      <p:ext uri="{BB962C8B-B14F-4D97-AF65-F5344CB8AC3E}">
        <p14:creationId xmlns:p14="http://schemas.microsoft.com/office/powerpoint/2010/main" val="1059897181"/>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1000"/>
                                        <p:tgtEl>
                                          <p:spTgt spid="3">
                                            <p:txEl>
                                              <p:pRg st="2" end="2"/>
                                            </p:txEl>
                                          </p:spTgt>
                                        </p:tgtEl>
                                      </p:cBhvr>
                                    </p:animEffect>
                                    <p:anim calcmode="lin" valueType="num">
                                      <p:cBhvr>
                                        <p:cTn id="1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glass of red wine&#10;&#10;Description automatically generated with low confidence">
            <a:extLst>
              <a:ext uri="{FF2B5EF4-FFF2-40B4-BE49-F238E27FC236}">
                <a16:creationId xmlns:a16="http://schemas.microsoft.com/office/drawing/2014/main" id="{90C16B99-3AA4-30F5-BD50-757AC4685693}"/>
              </a:ext>
            </a:extLst>
          </p:cNvPr>
          <p:cNvPicPr>
            <a:picLocks noChangeAspect="1"/>
          </p:cNvPicPr>
          <p:nvPr/>
        </p:nvPicPr>
        <p:blipFill rotWithShape="1">
          <a:blip r:embed="rId2">
            <a:alphaModFix/>
          </a:blip>
          <a:srcRect l="37657"/>
          <a:stretch/>
        </p:blipFill>
        <p:spPr>
          <a:xfrm>
            <a:off x="9191501" y="-173371"/>
            <a:ext cx="3150918" cy="3790586"/>
          </a:xfrm>
          <a:prstGeom prst="rect">
            <a:avLst/>
          </a:prstGeom>
          <a:effectLst>
            <a:softEdge rad="114300"/>
          </a:effectLst>
        </p:spPr>
      </p:pic>
      <p:sp>
        <p:nvSpPr>
          <p:cNvPr id="3" name="Content Placeholder 2">
            <a:extLst>
              <a:ext uri="{FF2B5EF4-FFF2-40B4-BE49-F238E27FC236}">
                <a16:creationId xmlns:a16="http://schemas.microsoft.com/office/drawing/2014/main" id="{69655928-6FD5-01D9-A799-94ABD2602A7B}"/>
              </a:ext>
            </a:extLst>
          </p:cNvPr>
          <p:cNvSpPr>
            <a:spLocks noGrp="1"/>
          </p:cNvSpPr>
          <p:nvPr>
            <p:ph idx="1"/>
          </p:nvPr>
        </p:nvSpPr>
        <p:spPr>
          <a:xfrm>
            <a:off x="320633" y="1607344"/>
            <a:ext cx="10086111" cy="4953001"/>
          </a:xfrm>
        </p:spPr>
        <p:txBody>
          <a:bodyPr>
            <a:normAutofit lnSpcReduction="10000"/>
          </a:bodyPr>
          <a:lstStyle/>
          <a:p>
            <a:pPr marL="0" indent="0">
              <a:buNone/>
            </a:pPr>
            <a:r>
              <a:rPr lang="en-US" sz="3200" b="1" dirty="0">
                <a:solidFill>
                  <a:schemeClr val="bg1"/>
                </a:solidFill>
              </a:rPr>
              <a:t>“The higher nerve functions of the forebrain, such as reasoning, judgment, and social restraint are impaired by very low concentrations of alcohol in the blood.”</a:t>
            </a:r>
          </a:p>
          <a:p>
            <a:pPr marL="0" indent="0" algn="r">
              <a:buNone/>
            </a:pPr>
            <a:r>
              <a:rPr lang="en-US" b="1" dirty="0">
                <a:solidFill>
                  <a:schemeClr val="bg1"/>
                </a:solidFill>
              </a:rPr>
              <a:t>(</a:t>
            </a:r>
            <a:r>
              <a:rPr lang="en-US" b="1" dirty="0" err="1">
                <a:solidFill>
                  <a:schemeClr val="bg1"/>
                </a:solidFill>
              </a:rPr>
              <a:t>Encyclopaedia</a:t>
            </a:r>
            <a:r>
              <a:rPr lang="en-US" b="1" dirty="0">
                <a:solidFill>
                  <a:schemeClr val="bg1"/>
                </a:solidFill>
              </a:rPr>
              <a:t> Britannica, 1959 ed., </a:t>
            </a:r>
            <a:r>
              <a:rPr lang="en-US" b="1" dirty="0" err="1">
                <a:solidFill>
                  <a:schemeClr val="bg1"/>
                </a:solidFill>
              </a:rPr>
              <a:t>s.v.</a:t>
            </a:r>
            <a:r>
              <a:rPr lang="en-US" b="1" dirty="0">
                <a:solidFill>
                  <a:schemeClr val="bg1"/>
                </a:solidFill>
              </a:rPr>
              <a:t> “Drunkenness,” by Clarence Weinert </a:t>
            </a:r>
            <a:r>
              <a:rPr lang="en-US" b="1" dirty="0" err="1">
                <a:solidFill>
                  <a:schemeClr val="bg1"/>
                </a:solidFill>
              </a:rPr>
              <a:t>Muehlberger</a:t>
            </a:r>
            <a:r>
              <a:rPr lang="en-US" b="1" dirty="0">
                <a:solidFill>
                  <a:schemeClr val="bg1"/>
                </a:solidFill>
              </a:rPr>
              <a:t>, p. 683)</a:t>
            </a:r>
          </a:p>
          <a:p>
            <a:pPr marL="0" indent="0">
              <a:buNone/>
            </a:pPr>
            <a:r>
              <a:rPr lang="en-US" sz="3200" b="1" dirty="0">
                <a:solidFill>
                  <a:schemeClr val="bg1"/>
                </a:solidFill>
              </a:rPr>
              <a:t>“Within two or three minutes after a few sips of whiskey or beer are swallowed, alcohol can be detected in the blood.”</a:t>
            </a:r>
          </a:p>
          <a:p>
            <a:pPr marL="0" indent="0" algn="r">
              <a:buNone/>
            </a:pPr>
            <a:r>
              <a:rPr lang="en-US" b="1" dirty="0">
                <a:solidFill>
                  <a:schemeClr val="bg1"/>
                </a:solidFill>
              </a:rPr>
              <a:t>(Rolla N. </a:t>
            </a:r>
            <a:r>
              <a:rPr lang="en-US" b="1" dirty="0" err="1">
                <a:solidFill>
                  <a:schemeClr val="bg1"/>
                </a:solidFill>
              </a:rPr>
              <a:t>Harger</a:t>
            </a:r>
            <a:r>
              <a:rPr lang="en-US" b="1" dirty="0">
                <a:solidFill>
                  <a:schemeClr val="bg1"/>
                </a:solidFill>
              </a:rPr>
              <a:t>, “The Sojourn of Alcohol in the Body,” in Alcohol Education for Classroom and Community, ed. Raymond Gerald McCarthy (New York: McGraw Hill Book Co., 1964), p. 79) </a:t>
            </a:r>
            <a:endParaRPr lang="en-US" dirty="0">
              <a:solidFill>
                <a:srgbClr val="FFC000"/>
              </a:solidFill>
            </a:endParaRPr>
          </a:p>
        </p:txBody>
      </p:sp>
      <p:pic>
        <p:nvPicPr>
          <p:cNvPr id="6" name="Picture 5">
            <a:extLst>
              <a:ext uri="{FF2B5EF4-FFF2-40B4-BE49-F238E27FC236}">
                <a16:creationId xmlns:a16="http://schemas.microsoft.com/office/drawing/2014/main" id="{AAC0AB7B-11A7-9A96-7FCA-93F37776C856}"/>
              </a:ext>
            </a:extLst>
          </p:cNvPr>
          <p:cNvPicPr>
            <a:picLocks noChangeAspect="1"/>
          </p:cNvPicPr>
          <p:nvPr/>
        </p:nvPicPr>
        <p:blipFill>
          <a:blip r:embed="rId3"/>
          <a:stretch>
            <a:fillRect/>
          </a:stretch>
        </p:blipFill>
        <p:spPr>
          <a:xfrm>
            <a:off x="320633" y="297656"/>
            <a:ext cx="7922482" cy="1424266"/>
          </a:xfrm>
          <a:prstGeom prst="rect">
            <a:avLst/>
          </a:prstGeom>
        </p:spPr>
      </p:pic>
    </p:spTree>
    <p:extLst>
      <p:ext uri="{BB962C8B-B14F-4D97-AF65-F5344CB8AC3E}">
        <p14:creationId xmlns:p14="http://schemas.microsoft.com/office/powerpoint/2010/main" val="19451137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glass of red wine&#10;&#10;Description automatically generated with low confidence">
            <a:extLst>
              <a:ext uri="{FF2B5EF4-FFF2-40B4-BE49-F238E27FC236}">
                <a16:creationId xmlns:a16="http://schemas.microsoft.com/office/drawing/2014/main" id="{09BECE40-EBD9-F6DD-82F5-2DB94BDFC824}"/>
              </a:ext>
            </a:extLst>
          </p:cNvPr>
          <p:cNvPicPr>
            <a:picLocks noChangeAspect="1"/>
          </p:cNvPicPr>
          <p:nvPr/>
        </p:nvPicPr>
        <p:blipFill rotWithShape="1">
          <a:blip r:embed="rId2">
            <a:alphaModFix/>
          </a:blip>
          <a:srcRect l="37657"/>
          <a:stretch/>
        </p:blipFill>
        <p:spPr>
          <a:xfrm>
            <a:off x="9191501" y="-173371"/>
            <a:ext cx="3150918" cy="3790586"/>
          </a:xfrm>
          <a:prstGeom prst="rect">
            <a:avLst/>
          </a:prstGeom>
          <a:effectLst>
            <a:softEdge rad="114300"/>
          </a:effectLst>
        </p:spPr>
      </p:pic>
      <p:sp>
        <p:nvSpPr>
          <p:cNvPr id="3" name="Content Placeholder 2">
            <a:extLst>
              <a:ext uri="{FF2B5EF4-FFF2-40B4-BE49-F238E27FC236}">
                <a16:creationId xmlns:a16="http://schemas.microsoft.com/office/drawing/2014/main" id="{69655928-6FD5-01D9-A799-94ABD2602A7B}"/>
              </a:ext>
            </a:extLst>
          </p:cNvPr>
          <p:cNvSpPr>
            <a:spLocks noGrp="1"/>
          </p:cNvSpPr>
          <p:nvPr>
            <p:ph idx="1"/>
          </p:nvPr>
        </p:nvSpPr>
        <p:spPr>
          <a:xfrm>
            <a:off x="320633" y="1607344"/>
            <a:ext cx="10086111" cy="4953001"/>
          </a:xfrm>
        </p:spPr>
        <p:txBody>
          <a:bodyPr>
            <a:normAutofit fontScale="92500"/>
          </a:bodyPr>
          <a:lstStyle/>
          <a:p>
            <a:pPr marL="0" indent="0">
              <a:buNone/>
            </a:pPr>
            <a:r>
              <a:rPr lang="en-US" sz="2800" b="1" dirty="0">
                <a:solidFill>
                  <a:schemeClr val="bg1"/>
                </a:solidFill>
              </a:rPr>
              <a:t>“There is a general sequence of events which commonly occurs when a sober person begins to drink alcoholic beverages. These events are expressions of the degree to which a person has lost control over his speech, emotional expression, and motor behavior. The rate at which this effect takes place is related to the quantity of alcohol ingested, to the rapidity of absorption, and to the body weight of the drinker. With the first few ‘social’ drinks, the individual’s judgment and inhibitions are affected.”</a:t>
            </a:r>
          </a:p>
          <a:p>
            <a:pPr marL="0" indent="0" algn="r">
              <a:buNone/>
            </a:pPr>
            <a:r>
              <a:rPr lang="en-US" b="1" dirty="0">
                <a:solidFill>
                  <a:schemeClr val="bg1"/>
                </a:solidFill>
              </a:rPr>
              <a:t>(Donald L. Gerard, “Intoxication and Addiction,” in Drinking and Intoxication, ed. Raymond Gerald McCarthy (Glencoe, Illinois: Free Press, 1959), p. 27) </a:t>
            </a:r>
            <a:endParaRPr lang="en-US" dirty="0">
              <a:solidFill>
                <a:srgbClr val="FFC000"/>
              </a:solidFill>
            </a:endParaRPr>
          </a:p>
        </p:txBody>
      </p:sp>
      <p:pic>
        <p:nvPicPr>
          <p:cNvPr id="4" name="Picture 3">
            <a:extLst>
              <a:ext uri="{FF2B5EF4-FFF2-40B4-BE49-F238E27FC236}">
                <a16:creationId xmlns:a16="http://schemas.microsoft.com/office/drawing/2014/main" id="{29CBEA1E-1DA6-9D55-2EA1-94B99DA6FE8E}"/>
              </a:ext>
            </a:extLst>
          </p:cNvPr>
          <p:cNvPicPr>
            <a:picLocks noChangeAspect="1"/>
          </p:cNvPicPr>
          <p:nvPr/>
        </p:nvPicPr>
        <p:blipFill>
          <a:blip r:embed="rId3"/>
          <a:stretch>
            <a:fillRect/>
          </a:stretch>
        </p:blipFill>
        <p:spPr>
          <a:xfrm>
            <a:off x="320633" y="297656"/>
            <a:ext cx="7922482" cy="1424266"/>
          </a:xfrm>
          <a:prstGeom prst="rect">
            <a:avLst/>
          </a:prstGeom>
        </p:spPr>
      </p:pic>
    </p:spTree>
    <p:extLst>
      <p:ext uri="{BB962C8B-B14F-4D97-AF65-F5344CB8AC3E}">
        <p14:creationId xmlns:p14="http://schemas.microsoft.com/office/powerpoint/2010/main" val="13009068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glass of red wine&#10;&#10;Description automatically generated with low confidence">
            <a:extLst>
              <a:ext uri="{FF2B5EF4-FFF2-40B4-BE49-F238E27FC236}">
                <a16:creationId xmlns:a16="http://schemas.microsoft.com/office/drawing/2014/main" id="{9F752BDC-68C1-4EB9-03A1-110FCC31B1E4}"/>
              </a:ext>
            </a:extLst>
          </p:cNvPr>
          <p:cNvPicPr>
            <a:picLocks noChangeAspect="1"/>
          </p:cNvPicPr>
          <p:nvPr/>
        </p:nvPicPr>
        <p:blipFill rotWithShape="1">
          <a:blip r:embed="rId2">
            <a:alphaModFix/>
          </a:blip>
          <a:srcRect l="37657"/>
          <a:stretch/>
        </p:blipFill>
        <p:spPr>
          <a:xfrm>
            <a:off x="9191501" y="-173371"/>
            <a:ext cx="3150918" cy="3790586"/>
          </a:xfrm>
          <a:prstGeom prst="rect">
            <a:avLst/>
          </a:prstGeom>
          <a:effectLst>
            <a:softEdge rad="114300"/>
          </a:effectLst>
        </p:spPr>
      </p:pic>
      <p:sp>
        <p:nvSpPr>
          <p:cNvPr id="3" name="Content Placeholder 2">
            <a:extLst>
              <a:ext uri="{FF2B5EF4-FFF2-40B4-BE49-F238E27FC236}">
                <a16:creationId xmlns:a16="http://schemas.microsoft.com/office/drawing/2014/main" id="{69655928-6FD5-01D9-A799-94ABD2602A7B}"/>
              </a:ext>
            </a:extLst>
          </p:cNvPr>
          <p:cNvSpPr>
            <a:spLocks noGrp="1"/>
          </p:cNvSpPr>
          <p:nvPr>
            <p:ph idx="1"/>
          </p:nvPr>
        </p:nvSpPr>
        <p:spPr>
          <a:xfrm>
            <a:off x="320633" y="1607344"/>
            <a:ext cx="10086111" cy="4953001"/>
          </a:xfrm>
        </p:spPr>
        <p:txBody>
          <a:bodyPr>
            <a:normAutofit/>
          </a:bodyPr>
          <a:lstStyle/>
          <a:p>
            <a:pPr marL="0" indent="0">
              <a:buNone/>
            </a:pPr>
            <a:r>
              <a:rPr lang="en-US" sz="3600" b="1" dirty="0">
                <a:solidFill>
                  <a:schemeClr val="bg1"/>
                </a:solidFill>
              </a:rPr>
              <a:t>Scriptural Support</a:t>
            </a:r>
          </a:p>
          <a:p>
            <a:pPr>
              <a:buClr>
                <a:schemeClr val="bg1"/>
              </a:buClr>
            </a:pPr>
            <a:r>
              <a:rPr lang="en-US" sz="3200" dirty="0">
                <a:solidFill>
                  <a:srgbClr val="FFC000"/>
                </a:solidFill>
              </a:rPr>
              <a:t>Galatians 5:21 </a:t>
            </a:r>
            <a:r>
              <a:rPr lang="en-US" sz="3200" dirty="0">
                <a:solidFill>
                  <a:schemeClr val="bg1"/>
                </a:solidFill>
              </a:rPr>
              <a:t>– drunkenness – </a:t>
            </a:r>
            <a:r>
              <a:rPr lang="en-US" sz="3200" i="1" dirty="0" err="1">
                <a:solidFill>
                  <a:schemeClr val="bg1"/>
                </a:solidFill>
              </a:rPr>
              <a:t>methe</a:t>
            </a:r>
            <a:r>
              <a:rPr lang="en-US" sz="3200" i="1" dirty="0">
                <a:solidFill>
                  <a:schemeClr val="bg1"/>
                </a:solidFill>
              </a:rPr>
              <a:t>̄</a:t>
            </a:r>
            <a:r>
              <a:rPr lang="en-US" sz="3200" dirty="0">
                <a:solidFill>
                  <a:schemeClr val="bg1"/>
                </a:solidFill>
              </a:rPr>
              <a:t>; an intoxicant, i.e. (by implication) intoxication. (STRONG)</a:t>
            </a:r>
          </a:p>
          <a:p>
            <a:pPr lvl="1"/>
            <a:r>
              <a:rPr lang="en-US" sz="3200" dirty="0">
                <a:solidFill>
                  <a:schemeClr val="bg1"/>
                </a:solidFill>
              </a:rPr>
              <a:t>No amount specified. Simply “intoxication.”</a:t>
            </a:r>
          </a:p>
          <a:p>
            <a:pPr lvl="1"/>
            <a:r>
              <a:rPr lang="en-US" sz="3200" dirty="0">
                <a:solidFill>
                  <a:schemeClr val="bg1"/>
                </a:solidFill>
              </a:rPr>
              <a:t>Moderate drinking = moderate intoxication</a:t>
            </a:r>
          </a:p>
          <a:p>
            <a:pPr marL="0" indent="0">
              <a:buNone/>
            </a:pPr>
            <a:endParaRPr lang="en-US" dirty="0">
              <a:solidFill>
                <a:srgbClr val="FFC000"/>
              </a:solidFill>
            </a:endParaRPr>
          </a:p>
        </p:txBody>
      </p:sp>
      <p:pic>
        <p:nvPicPr>
          <p:cNvPr id="4" name="Picture 3">
            <a:extLst>
              <a:ext uri="{FF2B5EF4-FFF2-40B4-BE49-F238E27FC236}">
                <a16:creationId xmlns:a16="http://schemas.microsoft.com/office/drawing/2014/main" id="{1230430E-D356-FABB-A77B-8A7AE7192AFB}"/>
              </a:ext>
            </a:extLst>
          </p:cNvPr>
          <p:cNvPicPr>
            <a:picLocks noChangeAspect="1"/>
          </p:cNvPicPr>
          <p:nvPr/>
        </p:nvPicPr>
        <p:blipFill>
          <a:blip r:embed="rId3"/>
          <a:stretch>
            <a:fillRect/>
          </a:stretch>
        </p:blipFill>
        <p:spPr>
          <a:xfrm>
            <a:off x="320633" y="297656"/>
            <a:ext cx="7922482" cy="1424266"/>
          </a:xfrm>
          <a:prstGeom prst="rect">
            <a:avLst/>
          </a:prstGeom>
        </p:spPr>
      </p:pic>
    </p:spTree>
    <p:extLst>
      <p:ext uri="{BB962C8B-B14F-4D97-AF65-F5344CB8AC3E}">
        <p14:creationId xmlns:p14="http://schemas.microsoft.com/office/powerpoint/2010/main" val="26487767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A glass of red wine&#10;&#10;Description automatically generated with low confidence">
            <a:extLst>
              <a:ext uri="{FF2B5EF4-FFF2-40B4-BE49-F238E27FC236}">
                <a16:creationId xmlns:a16="http://schemas.microsoft.com/office/drawing/2014/main" id="{EE498564-E14A-0F94-95DF-7716B36EC31D}"/>
              </a:ext>
            </a:extLst>
          </p:cNvPr>
          <p:cNvPicPr>
            <a:picLocks noChangeAspect="1"/>
          </p:cNvPicPr>
          <p:nvPr/>
        </p:nvPicPr>
        <p:blipFill rotWithShape="1">
          <a:blip r:embed="rId2">
            <a:alphaModFix/>
          </a:blip>
          <a:srcRect l="37657"/>
          <a:stretch/>
        </p:blipFill>
        <p:spPr>
          <a:xfrm>
            <a:off x="9191501" y="-173371"/>
            <a:ext cx="3150918" cy="3790586"/>
          </a:xfrm>
          <a:prstGeom prst="rect">
            <a:avLst/>
          </a:prstGeom>
          <a:effectLst>
            <a:softEdge rad="114300"/>
          </a:effectLst>
        </p:spPr>
      </p:pic>
      <p:sp>
        <p:nvSpPr>
          <p:cNvPr id="3" name="Content Placeholder 2">
            <a:extLst>
              <a:ext uri="{FF2B5EF4-FFF2-40B4-BE49-F238E27FC236}">
                <a16:creationId xmlns:a16="http://schemas.microsoft.com/office/drawing/2014/main" id="{69655928-6FD5-01D9-A799-94ABD2602A7B}"/>
              </a:ext>
            </a:extLst>
          </p:cNvPr>
          <p:cNvSpPr>
            <a:spLocks noGrp="1"/>
          </p:cNvSpPr>
          <p:nvPr>
            <p:ph idx="1"/>
          </p:nvPr>
        </p:nvSpPr>
        <p:spPr>
          <a:xfrm>
            <a:off x="320633" y="1607344"/>
            <a:ext cx="10086111" cy="4953001"/>
          </a:xfrm>
        </p:spPr>
        <p:txBody>
          <a:bodyPr>
            <a:normAutofit fontScale="92500" lnSpcReduction="20000"/>
          </a:bodyPr>
          <a:lstStyle/>
          <a:p>
            <a:pPr marL="0" indent="0">
              <a:buNone/>
            </a:pPr>
            <a:r>
              <a:rPr lang="en-US" sz="3900" b="1" dirty="0">
                <a:solidFill>
                  <a:schemeClr val="bg1"/>
                </a:solidFill>
              </a:rPr>
              <a:t>Scriptural Support</a:t>
            </a:r>
          </a:p>
          <a:p>
            <a:pPr>
              <a:buClr>
                <a:schemeClr val="bg1"/>
              </a:buClr>
            </a:pPr>
            <a:r>
              <a:rPr lang="en-US" sz="3500" i="1" dirty="0">
                <a:solidFill>
                  <a:schemeClr val="bg1"/>
                </a:solidFill>
              </a:rPr>
              <a:t>“And do not be drunk with wine, in which is dissipation”</a:t>
            </a:r>
            <a:r>
              <a:rPr lang="en-US" sz="3500" dirty="0">
                <a:solidFill>
                  <a:schemeClr val="bg1"/>
                </a:solidFill>
              </a:rPr>
              <a:t> (</a:t>
            </a:r>
            <a:r>
              <a:rPr lang="en-US" sz="3500" dirty="0">
                <a:solidFill>
                  <a:srgbClr val="FFC000"/>
                </a:solidFill>
              </a:rPr>
              <a:t>Ephesians 5:18</a:t>
            </a:r>
            <a:r>
              <a:rPr lang="en-US" sz="3500" dirty="0">
                <a:solidFill>
                  <a:schemeClr val="bg1"/>
                </a:solidFill>
              </a:rPr>
              <a:t>).</a:t>
            </a:r>
          </a:p>
          <a:p>
            <a:pPr lvl="1">
              <a:buClr>
                <a:schemeClr val="bg1"/>
              </a:buClr>
            </a:pPr>
            <a:r>
              <a:rPr lang="en-US" sz="2900" b="1" dirty="0">
                <a:solidFill>
                  <a:schemeClr val="bg1"/>
                </a:solidFill>
              </a:rPr>
              <a:t>Drunk</a:t>
            </a:r>
            <a:r>
              <a:rPr lang="en-US" sz="2900" dirty="0">
                <a:solidFill>
                  <a:schemeClr val="bg1"/>
                </a:solidFill>
              </a:rPr>
              <a:t> – </a:t>
            </a:r>
            <a:r>
              <a:rPr lang="en-US" sz="2900" i="1" dirty="0" err="1">
                <a:solidFill>
                  <a:schemeClr val="bg1"/>
                </a:solidFill>
              </a:rPr>
              <a:t>methusko</a:t>
            </a:r>
            <a:r>
              <a:rPr lang="en-US" sz="2900" i="1" dirty="0">
                <a:solidFill>
                  <a:schemeClr val="bg1"/>
                </a:solidFill>
              </a:rPr>
              <a:t>̄</a:t>
            </a:r>
            <a:r>
              <a:rPr lang="en-US" sz="2900" dirty="0">
                <a:solidFill>
                  <a:schemeClr val="bg1"/>
                </a:solidFill>
              </a:rPr>
              <a:t> – signifies to make drunk, or to grow drunk (an inceptive verb, marking the process of the state expressed in “</a:t>
            </a:r>
            <a:r>
              <a:rPr lang="en-US" sz="2900" dirty="0" err="1">
                <a:solidFill>
                  <a:schemeClr val="bg1"/>
                </a:solidFill>
              </a:rPr>
              <a:t>methuo</a:t>
            </a:r>
            <a:r>
              <a:rPr lang="en-US" sz="2900" dirty="0">
                <a:solidFill>
                  <a:schemeClr val="bg1"/>
                </a:solidFill>
              </a:rPr>
              <a:t>̄ – to be drunk with wine”), to become intoxicated. (Vine)</a:t>
            </a:r>
          </a:p>
          <a:p>
            <a:pPr lvl="1">
              <a:buClr>
                <a:schemeClr val="bg1"/>
              </a:buClr>
            </a:pPr>
            <a:r>
              <a:rPr lang="en-US" sz="2900" b="1" dirty="0">
                <a:solidFill>
                  <a:schemeClr val="bg1"/>
                </a:solidFill>
              </a:rPr>
              <a:t>Dissipation</a:t>
            </a:r>
            <a:r>
              <a:rPr lang="en-US" sz="2900" dirty="0">
                <a:solidFill>
                  <a:schemeClr val="bg1"/>
                </a:solidFill>
              </a:rPr>
              <a:t> – </a:t>
            </a:r>
            <a:r>
              <a:rPr lang="en-US" sz="2900" i="1" dirty="0" err="1">
                <a:solidFill>
                  <a:schemeClr val="bg1"/>
                </a:solidFill>
              </a:rPr>
              <a:t>asōtia</a:t>
            </a:r>
            <a:r>
              <a:rPr lang="en-US" sz="2900" i="1" dirty="0">
                <a:solidFill>
                  <a:schemeClr val="bg1"/>
                </a:solidFill>
              </a:rPr>
              <a:t> </a:t>
            </a:r>
            <a:r>
              <a:rPr lang="en-US" sz="2900" dirty="0">
                <a:solidFill>
                  <a:schemeClr val="bg1"/>
                </a:solidFill>
              </a:rPr>
              <a:t>– denotes "prodigality, profligacy, riot" (from </a:t>
            </a:r>
            <a:r>
              <a:rPr lang="en-US" sz="2900" i="1" dirty="0">
                <a:solidFill>
                  <a:schemeClr val="bg1"/>
                </a:solidFill>
              </a:rPr>
              <a:t>a</a:t>
            </a:r>
            <a:r>
              <a:rPr lang="en-US" sz="2900" dirty="0">
                <a:solidFill>
                  <a:schemeClr val="bg1"/>
                </a:solidFill>
              </a:rPr>
              <a:t>, negative, and </a:t>
            </a:r>
            <a:r>
              <a:rPr lang="en-US" sz="2900" i="1" dirty="0" err="1">
                <a:solidFill>
                  <a:schemeClr val="bg1"/>
                </a:solidFill>
              </a:rPr>
              <a:t>sozo</a:t>
            </a:r>
            <a:r>
              <a:rPr lang="en-US" sz="2900" dirty="0">
                <a:solidFill>
                  <a:schemeClr val="bg1"/>
                </a:solidFill>
              </a:rPr>
              <a:t>, "to save") (Vine) (Grammatically speaks to the nature of the wine.)</a:t>
            </a:r>
          </a:p>
          <a:p>
            <a:pPr marL="0" indent="0">
              <a:buNone/>
            </a:pPr>
            <a:endParaRPr lang="en-US" dirty="0">
              <a:solidFill>
                <a:srgbClr val="FFC000"/>
              </a:solidFill>
            </a:endParaRPr>
          </a:p>
        </p:txBody>
      </p:sp>
      <p:pic>
        <p:nvPicPr>
          <p:cNvPr id="5" name="Picture 4">
            <a:extLst>
              <a:ext uri="{FF2B5EF4-FFF2-40B4-BE49-F238E27FC236}">
                <a16:creationId xmlns:a16="http://schemas.microsoft.com/office/drawing/2014/main" id="{86EF2A19-61EC-D5C1-9A33-EC655AED1DD8}"/>
              </a:ext>
            </a:extLst>
          </p:cNvPr>
          <p:cNvPicPr>
            <a:picLocks noChangeAspect="1"/>
          </p:cNvPicPr>
          <p:nvPr/>
        </p:nvPicPr>
        <p:blipFill>
          <a:blip r:embed="rId3"/>
          <a:stretch>
            <a:fillRect/>
          </a:stretch>
        </p:blipFill>
        <p:spPr>
          <a:xfrm>
            <a:off x="320633" y="297656"/>
            <a:ext cx="7922482" cy="1424266"/>
          </a:xfrm>
          <a:prstGeom prst="rect">
            <a:avLst/>
          </a:prstGeom>
        </p:spPr>
      </p:pic>
    </p:spTree>
    <p:extLst>
      <p:ext uri="{BB962C8B-B14F-4D97-AF65-F5344CB8AC3E}">
        <p14:creationId xmlns:p14="http://schemas.microsoft.com/office/powerpoint/2010/main" val="3340384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glass of red wine&#10;&#10;Description automatically generated with low confidence">
            <a:extLst>
              <a:ext uri="{FF2B5EF4-FFF2-40B4-BE49-F238E27FC236}">
                <a16:creationId xmlns:a16="http://schemas.microsoft.com/office/drawing/2014/main" id="{B470DD5E-59D6-56C0-EB5A-40236F089DDC}"/>
              </a:ext>
            </a:extLst>
          </p:cNvPr>
          <p:cNvPicPr>
            <a:picLocks noChangeAspect="1"/>
          </p:cNvPicPr>
          <p:nvPr/>
        </p:nvPicPr>
        <p:blipFill rotWithShape="1">
          <a:blip r:embed="rId2">
            <a:alphaModFix/>
          </a:blip>
          <a:srcRect l="37657"/>
          <a:stretch/>
        </p:blipFill>
        <p:spPr>
          <a:xfrm>
            <a:off x="9191501" y="-173371"/>
            <a:ext cx="3150918" cy="3790586"/>
          </a:xfrm>
          <a:prstGeom prst="rect">
            <a:avLst/>
          </a:prstGeom>
          <a:effectLst>
            <a:softEdge rad="114300"/>
          </a:effectLst>
        </p:spPr>
      </p:pic>
      <p:sp>
        <p:nvSpPr>
          <p:cNvPr id="3" name="Content Placeholder 2">
            <a:extLst>
              <a:ext uri="{FF2B5EF4-FFF2-40B4-BE49-F238E27FC236}">
                <a16:creationId xmlns:a16="http://schemas.microsoft.com/office/drawing/2014/main" id="{69655928-6FD5-01D9-A799-94ABD2602A7B}"/>
              </a:ext>
            </a:extLst>
          </p:cNvPr>
          <p:cNvSpPr>
            <a:spLocks noGrp="1"/>
          </p:cNvSpPr>
          <p:nvPr>
            <p:ph idx="1"/>
          </p:nvPr>
        </p:nvSpPr>
        <p:spPr>
          <a:xfrm>
            <a:off x="320633" y="1607344"/>
            <a:ext cx="10462162" cy="4953001"/>
          </a:xfrm>
        </p:spPr>
        <p:txBody>
          <a:bodyPr>
            <a:noAutofit/>
          </a:bodyPr>
          <a:lstStyle/>
          <a:p>
            <a:pPr marL="0" indent="0">
              <a:buNone/>
            </a:pPr>
            <a:r>
              <a:rPr lang="en-US" sz="3600" b="1" dirty="0">
                <a:solidFill>
                  <a:schemeClr val="bg1"/>
                </a:solidFill>
              </a:rPr>
              <a:t>Degrees of Drunkenness Condemned</a:t>
            </a:r>
          </a:p>
          <a:p>
            <a:pPr>
              <a:buClr>
                <a:schemeClr val="bg1"/>
              </a:buClr>
            </a:pPr>
            <a:r>
              <a:rPr lang="en-US" sz="3200" dirty="0">
                <a:solidFill>
                  <a:srgbClr val="FFC000"/>
                </a:solidFill>
              </a:rPr>
              <a:t>Romans 13:13 </a:t>
            </a:r>
            <a:r>
              <a:rPr lang="en-US" sz="3200" dirty="0">
                <a:solidFill>
                  <a:schemeClr val="bg1"/>
                </a:solidFill>
              </a:rPr>
              <a:t>– revelry and drunkenness</a:t>
            </a:r>
          </a:p>
          <a:p>
            <a:pPr lvl="1">
              <a:buClr>
                <a:schemeClr val="bg1"/>
              </a:buClr>
            </a:pPr>
            <a:r>
              <a:rPr lang="en-US" sz="3200" b="1" dirty="0">
                <a:solidFill>
                  <a:schemeClr val="bg1"/>
                </a:solidFill>
              </a:rPr>
              <a:t>Revelry</a:t>
            </a:r>
            <a:r>
              <a:rPr lang="en-US" sz="3200" dirty="0">
                <a:solidFill>
                  <a:schemeClr val="bg1"/>
                </a:solidFill>
              </a:rPr>
              <a:t> (greater) – </a:t>
            </a:r>
            <a:r>
              <a:rPr lang="en-US" sz="3200" i="1" dirty="0" err="1">
                <a:solidFill>
                  <a:schemeClr val="bg1"/>
                </a:solidFill>
              </a:rPr>
              <a:t>kōmos</a:t>
            </a:r>
            <a:r>
              <a:rPr lang="en-US" sz="3200" i="1" dirty="0">
                <a:solidFill>
                  <a:schemeClr val="bg1"/>
                </a:solidFill>
              </a:rPr>
              <a:t> </a:t>
            </a:r>
            <a:r>
              <a:rPr lang="en-US" sz="3200" dirty="0">
                <a:solidFill>
                  <a:schemeClr val="bg1"/>
                </a:solidFill>
              </a:rPr>
              <a:t>– "a revel, carousal," the concomitant and consequence of drunkenness. (VINE)</a:t>
            </a:r>
          </a:p>
          <a:p>
            <a:pPr lvl="1">
              <a:buClr>
                <a:schemeClr val="bg1"/>
              </a:buClr>
            </a:pPr>
            <a:r>
              <a:rPr lang="en-US" sz="3200" b="1" dirty="0">
                <a:solidFill>
                  <a:schemeClr val="bg1"/>
                </a:solidFill>
              </a:rPr>
              <a:t>Drunkenness </a:t>
            </a:r>
            <a:r>
              <a:rPr lang="en-US" sz="3200" dirty="0">
                <a:solidFill>
                  <a:schemeClr val="bg1"/>
                </a:solidFill>
              </a:rPr>
              <a:t>(lesser) – </a:t>
            </a:r>
            <a:r>
              <a:rPr lang="en-US" sz="3200" i="1" dirty="0" err="1">
                <a:solidFill>
                  <a:schemeClr val="bg1"/>
                </a:solidFill>
              </a:rPr>
              <a:t>methe</a:t>
            </a:r>
            <a:r>
              <a:rPr lang="en-US" sz="3200" i="1" dirty="0">
                <a:solidFill>
                  <a:schemeClr val="bg1"/>
                </a:solidFill>
              </a:rPr>
              <a:t>̄</a:t>
            </a:r>
            <a:r>
              <a:rPr lang="en-US" sz="3200" dirty="0">
                <a:solidFill>
                  <a:schemeClr val="bg1"/>
                </a:solidFill>
              </a:rPr>
              <a:t> – intoxication; drunkenness (THAYER)</a:t>
            </a:r>
          </a:p>
          <a:p>
            <a:pPr marL="0" indent="0" algn="ctr">
              <a:buClr>
                <a:schemeClr val="bg1"/>
              </a:buClr>
              <a:buNone/>
            </a:pPr>
            <a:r>
              <a:rPr lang="en-US" sz="3200" i="1" dirty="0">
                <a:solidFill>
                  <a:schemeClr val="bg1"/>
                </a:solidFill>
              </a:rPr>
              <a:t>“make no provision for the flesh, to fulfill its lusts”</a:t>
            </a:r>
            <a:endParaRPr lang="en-US" sz="3200" dirty="0">
              <a:solidFill>
                <a:schemeClr val="bg1"/>
              </a:solidFill>
            </a:endParaRPr>
          </a:p>
        </p:txBody>
      </p:sp>
      <p:pic>
        <p:nvPicPr>
          <p:cNvPr id="4" name="Picture 3">
            <a:extLst>
              <a:ext uri="{FF2B5EF4-FFF2-40B4-BE49-F238E27FC236}">
                <a16:creationId xmlns:a16="http://schemas.microsoft.com/office/drawing/2014/main" id="{E8002D06-A803-9E67-3FAB-71B5857F9E6C}"/>
              </a:ext>
            </a:extLst>
          </p:cNvPr>
          <p:cNvPicPr>
            <a:picLocks noChangeAspect="1"/>
          </p:cNvPicPr>
          <p:nvPr/>
        </p:nvPicPr>
        <p:blipFill>
          <a:blip r:embed="rId3"/>
          <a:stretch>
            <a:fillRect/>
          </a:stretch>
        </p:blipFill>
        <p:spPr>
          <a:xfrm>
            <a:off x="320633" y="297656"/>
            <a:ext cx="7922482" cy="1424266"/>
          </a:xfrm>
          <a:prstGeom prst="rect">
            <a:avLst/>
          </a:prstGeom>
        </p:spPr>
      </p:pic>
    </p:spTree>
    <p:extLst>
      <p:ext uri="{BB962C8B-B14F-4D97-AF65-F5344CB8AC3E}">
        <p14:creationId xmlns:p14="http://schemas.microsoft.com/office/powerpoint/2010/main" val="17192570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nodeType="with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A glass of red wine&#10;&#10;Description automatically generated with low confidence">
            <a:extLst>
              <a:ext uri="{FF2B5EF4-FFF2-40B4-BE49-F238E27FC236}">
                <a16:creationId xmlns:a16="http://schemas.microsoft.com/office/drawing/2014/main" id="{35028B72-D665-36C8-A90C-FC94AE4B0068}"/>
              </a:ext>
            </a:extLst>
          </p:cNvPr>
          <p:cNvPicPr>
            <a:picLocks noChangeAspect="1"/>
          </p:cNvPicPr>
          <p:nvPr/>
        </p:nvPicPr>
        <p:blipFill rotWithShape="1">
          <a:blip r:embed="rId2">
            <a:alphaModFix/>
          </a:blip>
          <a:srcRect l="37657"/>
          <a:stretch/>
        </p:blipFill>
        <p:spPr>
          <a:xfrm>
            <a:off x="9191501" y="-173371"/>
            <a:ext cx="3150918" cy="3790586"/>
          </a:xfrm>
          <a:prstGeom prst="rect">
            <a:avLst/>
          </a:prstGeom>
          <a:effectLst>
            <a:softEdge rad="114300"/>
          </a:effectLst>
        </p:spPr>
      </p:pic>
      <p:sp>
        <p:nvSpPr>
          <p:cNvPr id="3" name="Content Placeholder 2">
            <a:extLst>
              <a:ext uri="{FF2B5EF4-FFF2-40B4-BE49-F238E27FC236}">
                <a16:creationId xmlns:a16="http://schemas.microsoft.com/office/drawing/2014/main" id="{69655928-6FD5-01D9-A799-94ABD2602A7B}"/>
              </a:ext>
            </a:extLst>
          </p:cNvPr>
          <p:cNvSpPr>
            <a:spLocks noGrp="1"/>
          </p:cNvSpPr>
          <p:nvPr>
            <p:ph idx="1"/>
          </p:nvPr>
        </p:nvSpPr>
        <p:spPr>
          <a:xfrm>
            <a:off x="320633" y="1607344"/>
            <a:ext cx="10949050" cy="4953001"/>
          </a:xfrm>
        </p:spPr>
        <p:txBody>
          <a:bodyPr>
            <a:noAutofit/>
          </a:bodyPr>
          <a:lstStyle/>
          <a:p>
            <a:pPr marL="0" indent="0">
              <a:buNone/>
            </a:pPr>
            <a:r>
              <a:rPr lang="en-US" sz="3600" b="1" dirty="0">
                <a:solidFill>
                  <a:schemeClr val="bg1"/>
                </a:solidFill>
              </a:rPr>
              <a:t>Degrees of Drunkenness Condemned</a:t>
            </a:r>
          </a:p>
          <a:p>
            <a:pPr>
              <a:buClr>
                <a:schemeClr val="bg1"/>
              </a:buClr>
            </a:pPr>
            <a:r>
              <a:rPr lang="en-US" sz="3200" dirty="0">
                <a:solidFill>
                  <a:srgbClr val="FFC000"/>
                </a:solidFill>
              </a:rPr>
              <a:t>1 Peter 4:3 </a:t>
            </a:r>
            <a:r>
              <a:rPr lang="en-US" sz="3200" dirty="0">
                <a:solidFill>
                  <a:schemeClr val="bg1"/>
                </a:solidFill>
              </a:rPr>
              <a:t>– drunkenness, revelries, drinking parties </a:t>
            </a:r>
          </a:p>
          <a:p>
            <a:pPr lvl="1"/>
            <a:r>
              <a:rPr lang="en-US" sz="3200" b="1" dirty="0">
                <a:solidFill>
                  <a:schemeClr val="bg1"/>
                </a:solidFill>
              </a:rPr>
              <a:t>Drunkenness</a:t>
            </a:r>
            <a:r>
              <a:rPr lang="en-US" sz="3200" dirty="0">
                <a:solidFill>
                  <a:schemeClr val="bg1"/>
                </a:solidFill>
              </a:rPr>
              <a:t> (greatest) – </a:t>
            </a:r>
            <a:r>
              <a:rPr lang="en-US" sz="3200" i="1" dirty="0" err="1">
                <a:solidFill>
                  <a:schemeClr val="bg1"/>
                </a:solidFill>
              </a:rPr>
              <a:t>oinophlygia</a:t>
            </a:r>
            <a:r>
              <a:rPr lang="en-US" sz="3200" dirty="0">
                <a:solidFill>
                  <a:schemeClr val="bg1"/>
                </a:solidFill>
              </a:rPr>
              <a:t> – an overflow of wine. (STRONG)</a:t>
            </a:r>
          </a:p>
          <a:p>
            <a:pPr lvl="1"/>
            <a:r>
              <a:rPr lang="en-US" sz="3200" b="1" dirty="0">
                <a:solidFill>
                  <a:schemeClr val="bg1"/>
                </a:solidFill>
              </a:rPr>
              <a:t>Revelries</a:t>
            </a:r>
            <a:r>
              <a:rPr lang="en-US" sz="3200" dirty="0">
                <a:solidFill>
                  <a:schemeClr val="bg1"/>
                </a:solidFill>
              </a:rPr>
              <a:t> (greater) – </a:t>
            </a:r>
            <a:r>
              <a:rPr lang="en-US" sz="3200" i="1" dirty="0" err="1">
                <a:solidFill>
                  <a:schemeClr val="bg1"/>
                </a:solidFill>
              </a:rPr>
              <a:t>kōmos</a:t>
            </a:r>
            <a:r>
              <a:rPr lang="en-US" sz="3200" i="1" dirty="0">
                <a:solidFill>
                  <a:schemeClr val="bg1"/>
                </a:solidFill>
              </a:rPr>
              <a:t> </a:t>
            </a:r>
            <a:r>
              <a:rPr lang="en-US" sz="3200" dirty="0">
                <a:solidFill>
                  <a:schemeClr val="bg1"/>
                </a:solidFill>
              </a:rPr>
              <a:t>– as defined before.</a:t>
            </a:r>
          </a:p>
          <a:p>
            <a:pPr lvl="1"/>
            <a:r>
              <a:rPr lang="en-US" sz="3200" b="1" dirty="0">
                <a:solidFill>
                  <a:schemeClr val="bg1"/>
                </a:solidFill>
              </a:rPr>
              <a:t>Drinking parties</a:t>
            </a:r>
            <a:r>
              <a:rPr lang="en-US" sz="3200" dirty="0">
                <a:solidFill>
                  <a:schemeClr val="bg1"/>
                </a:solidFill>
              </a:rPr>
              <a:t> (lesser) – </a:t>
            </a:r>
            <a:r>
              <a:rPr lang="en-US" sz="3200" i="1" dirty="0" err="1">
                <a:solidFill>
                  <a:schemeClr val="bg1"/>
                </a:solidFill>
              </a:rPr>
              <a:t>potos</a:t>
            </a:r>
            <a:r>
              <a:rPr lang="en-US" sz="3200" dirty="0">
                <a:solidFill>
                  <a:schemeClr val="bg1"/>
                </a:solidFill>
              </a:rPr>
              <a:t> – a drinking. (VINE)</a:t>
            </a:r>
          </a:p>
          <a:p>
            <a:pPr marL="0" indent="0" algn="ctr">
              <a:buNone/>
            </a:pPr>
            <a:r>
              <a:rPr lang="en-US" sz="3200" i="1" dirty="0">
                <a:solidFill>
                  <a:schemeClr val="bg1"/>
                </a:solidFill>
              </a:rPr>
              <a:t>“have spent enough of our past lifetime in doing the will of the Gentiles”</a:t>
            </a:r>
          </a:p>
        </p:txBody>
      </p:sp>
      <p:pic>
        <p:nvPicPr>
          <p:cNvPr id="4" name="Picture 3">
            <a:extLst>
              <a:ext uri="{FF2B5EF4-FFF2-40B4-BE49-F238E27FC236}">
                <a16:creationId xmlns:a16="http://schemas.microsoft.com/office/drawing/2014/main" id="{AB6A76AB-8A8B-56C0-EE81-1224F6501885}"/>
              </a:ext>
            </a:extLst>
          </p:cNvPr>
          <p:cNvPicPr>
            <a:picLocks noChangeAspect="1"/>
          </p:cNvPicPr>
          <p:nvPr/>
        </p:nvPicPr>
        <p:blipFill>
          <a:blip r:embed="rId3"/>
          <a:stretch>
            <a:fillRect/>
          </a:stretch>
        </p:blipFill>
        <p:spPr>
          <a:xfrm>
            <a:off x="320633" y="297656"/>
            <a:ext cx="7922482" cy="1424266"/>
          </a:xfrm>
          <a:prstGeom prst="rect">
            <a:avLst/>
          </a:prstGeom>
        </p:spPr>
      </p:pic>
    </p:spTree>
    <p:extLst>
      <p:ext uri="{BB962C8B-B14F-4D97-AF65-F5344CB8AC3E}">
        <p14:creationId xmlns:p14="http://schemas.microsoft.com/office/powerpoint/2010/main" val="1724393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fade">
                                      <p:cBhvr>
                                        <p:cTn id="19" dur="1000"/>
                                        <p:tgtEl>
                                          <p:spTgt spid="3">
                                            <p:txEl>
                                              <p:pRg st="3" end="3"/>
                                            </p:txEl>
                                          </p:spTgt>
                                        </p:tgtEl>
                                      </p:cBhvr>
                                    </p:animEffect>
                                    <p:anim calcmode="lin" valueType="num">
                                      <p:cBhvr>
                                        <p:cTn id="2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oiseVTI">
  <a:themeElements>
    <a:clrScheme name="Poise">
      <a:dk1>
        <a:sysClr val="windowText" lastClr="000000"/>
      </a:dk1>
      <a:lt1>
        <a:sysClr val="window" lastClr="FFFFFF"/>
      </a:lt1>
      <a:dk2>
        <a:srgbClr val="403739"/>
      </a:dk2>
      <a:lt2>
        <a:srgbClr val="F4E9E6"/>
      </a:lt2>
      <a:accent1>
        <a:srgbClr val="B18083"/>
      </a:accent1>
      <a:accent2>
        <a:srgbClr val="C17A69"/>
      </a:accent2>
      <a:accent3>
        <a:srgbClr val="CE9573"/>
      </a:accent3>
      <a:accent4>
        <a:srgbClr val="82907A"/>
      </a:accent4>
      <a:accent5>
        <a:srgbClr val="9A9966"/>
      </a:accent5>
      <a:accent6>
        <a:srgbClr val="AB9955"/>
      </a:accent6>
      <a:hlink>
        <a:srgbClr val="A97979"/>
      </a:hlink>
      <a:folHlink>
        <a:srgbClr val="BB7563"/>
      </a:folHlink>
    </a:clrScheme>
    <a:fontScheme name="Goudy Univers">
      <a:majorFont>
        <a:latin typeface="Goudy Old Style"/>
        <a:ea typeface=""/>
        <a:cs typeface=""/>
      </a:majorFont>
      <a:minorFont>
        <a:latin typeface="Univer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iseVTI" id="{9843863B-6720-4231-BFE7-E604B355382A}" vid="{6C5B2780-C73E-445D-98DA-9D2BCD78971D}"/>
    </a:ext>
  </a:extLst>
</a:theme>
</file>

<file path=docProps/app.xml><?xml version="1.0" encoding="utf-8"?>
<Properties xmlns="http://schemas.openxmlformats.org/officeDocument/2006/extended-properties" xmlns:vt="http://schemas.openxmlformats.org/officeDocument/2006/docPropsVTypes">
  <Template>Office Theme 2013 - 2022</Template>
  <TotalTime>274</TotalTime>
  <Words>756</Words>
  <Application>Microsoft Macintosh PowerPoint</Application>
  <PresentationFormat>Widescreen</PresentationFormat>
  <Paragraphs>39</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Goudy Old Style</vt:lpstr>
      <vt:lpstr>Univers Light</vt:lpstr>
      <vt:lpstr>PoiseVTI</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Jeremiah Cox</dc:creator>
  <cp:lastModifiedBy>Jeremiah Cox</cp:lastModifiedBy>
  <cp:revision>10</cp:revision>
  <dcterms:created xsi:type="dcterms:W3CDTF">2023-04-01T17:03:04Z</dcterms:created>
  <dcterms:modified xsi:type="dcterms:W3CDTF">2023-04-15T16:13:40Z</dcterms:modified>
</cp:coreProperties>
</file>