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>
      <p:cViewPr>
        <p:scale>
          <a:sx n="100" d="100"/>
          <a:sy n="100" d="100"/>
        </p:scale>
        <p:origin x="1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3DAA-C04C-5B10-CD09-6391457B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4C1A3-AD82-61EF-D233-D2325955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E9258-636B-B8C3-C8B4-032896BF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64780-E7B1-D949-843E-1C3A8003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F4ED-75F0-C892-C4D5-F7FF601C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BE9B-6779-EF8E-D1D8-64252B7C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37331-F6E8-F029-C4B8-1B3C2F07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A33B-FE7B-9F6B-1E3F-C3038732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7CC9-E72A-E848-5F8B-1777FF3F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38BF-E5D4-7804-E30A-940BD71A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575821-C80D-EF02-DD4A-3DC97C6A1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11540A-6CC2-AB88-012E-69A0D8542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1BE4-CBD2-E95F-5B28-9D221A0BF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A3282-4132-80A1-DFBA-938596D6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E123-DF36-59DC-C0FF-775F346C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E997-D4B3-821B-E98D-A86511BE4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5DCC-DE81-742C-ACF9-75D5CDBB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7E58-43E7-CAD4-4845-B871A936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AC3D3-587B-2DA1-77A0-C4268F62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68B20-E3BE-F433-3C2C-BE820AA5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9328-6B21-36EC-C9FD-534EAFA0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AE96-DEC6-4829-D640-89AF54648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3E4B-8B21-688D-B5ED-F95B1667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E96DD-A300-D467-82E3-51F6FFC4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6FF71-4681-6519-7084-4B7A0394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4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3E95-14AA-B719-39E0-478872A4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72D7-67A7-7172-46D9-7E5CF9610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4589F-56F7-93B0-849D-64E4017E3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B9116-B096-729D-3438-4456868B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49C49-FB8D-6ECA-CE84-39DE9F62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7D0F-544A-DD8C-29B5-49897D00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4E6-6312-1F89-AA5C-561B9162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6BFB-D67F-443B-A0CD-E888182E4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1AC3D-845C-12DB-DDC9-B1DB11408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A8555-E282-4CA7-EDF5-22A5AEFFF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7915F-F759-9A67-6E60-7D0773ED20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A40AC-4C37-A77F-3946-8002106B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0836F-9C25-8763-5209-D889FCF6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3528F-3AB3-58C9-B291-FDE05157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FA000-F958-F878-0733-5849485B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75D26-0736-0AE2-A687-62826AD8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A52E4-48C1-85DA-3E85-E701274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BE3A8-129D-FDFA-F491-7577E9B0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0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BB470-D8F7-E659-F434-62E20DAB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76D-936D-C67D-FCDB-D1A06F64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0A32D-6ADE-A2B6-6C68-0D879E9A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5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B7DC-A95E-4683-D19B-EE1BA0D2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8D12-12A1-8FF5-1E42-843B9127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472F7-8E25-792E-D128-138A05025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3103-C948-A893-85D3-CD112750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C0AF5-94BA-CCE4-AC94-E3296562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8463-970E-293E-DFFB-7CFAFA4A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2DCA-CD99-51D7-82F3-5805B226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1B68F-12B8-A028-08D7-28A3CD8CC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F6614-26ED-EE8B-4469-3C5183D8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D38E5-7892-D56E-770F-1F0864042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0E73-0DEA-C197-4D53-982AD653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788E1-8AC1-E927-4CDE-9B178FA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2583B-71F0-9DFB-7A70-1FD5BDB1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5A342-1DA8-67A2-F937-308CE7B2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69311-E7AE-3ECE-DDAF-1C01AC8E5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B164-734B-BB46-9A27-3D9CB7316172}" type="datetimeFigureOut">
              <a:rPr lang="en-US" smtClean="0"/>
              <a:t>5/20/23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1763-993E-8574-201D-C6919A782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0C062-8BA5-3088-290E-B44F19C17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786B-87AF-3D42-A0E6-A7CCC2FE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B08A-1E77-8FDE-FE82-6BA8EF94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93964-9AFA-3C2E-081F-BDBE9F1F8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A6262D6-DC22-522B-503A-F9A05398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0" y="202748"/>
            <a:ext cx="10513979" cy="645250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FCFB157-1EB1-6015-1211-1B986E8E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9473" y="1684455"/>
            <a:ext cx="7772400" cy="47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9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A95C8DC-A4FA-BB1C-443C-9EC7198E7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036" y="692977"/>
            <a:ext cx="8915400" cy="54714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F6D2-BF4F-C4B0-96AC-7BF29688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055" y="523081"/>
            <a:ext cx="5722257" cy="5811838"/>
          </a:xfrm>
          <a:solidFill>
            <a:schemeClr val="tx1">
              <a:alpha val="34686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Assyria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Isaiah 10:12-19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Saul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1 Samuel 15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David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C000"/>
                </a:solidFill>
              </a:rPr>
              <a:t>1 Samuel 24, 26</a:t>
            </a:r>
          </a:p>
        </p:txBody>
      </p:sp>
      <p:pic>
        <p:nvPicPr>
          <p:cNvPr id="4" name="Picture 3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AFB10B-2E76-108E-FBC3-AF65CF922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964" y="-3386670"/>
            <a:ext cx="6113331" cy="3751795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9524E2-0C7E-70AE-5835-A2BCFD188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7964" y="795758"/>
            <a:ext cx="7772400" cy="47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3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9524E2-0C7E-70AE-5835-A2BCFD18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5037" y="692976"/>
            <a:ext cx="8915399" cy="547144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A95C8DC-A4FA-BB1C-443C-9EC7198E7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32091" y="4122278"/>
            <a:ext cx="8915400" cy="5471444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AFB10B-2E76-108E-FBC3-AF65CF92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7766" y="-4446542"/>
            <a:ext cx="6113331" cy="37517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0B91EB-62A1-5268-E951-9542271F2911}"/>
              </a:ext>
            </a:extLst>
          </p:cNvPr>
          <p:cNvSpPr txBox="1">
            <a:spLocks/>
          </p:cNvSpPr>
          <p:nvPr/>
        </p:nvSpPr>
        <p:spPr>
          <a:xfrm>
            <a:off x="5829055" y="523081"/>
            <a:ext cx="5722257" cy="5811838"/>
          </a:xfrm>
          <a:prstGeom prst="rect">
            <a:avLst/>
          </a:prstGeom>
          <a:solidFill>
            <a:schemeClr val="tx1">
              <a:alpha val="34686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</a:rPr>
              <a:t>Israel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C000"/>
                </a:solidFill>
              </a:rPr>
              <a:t>Genesis 50:19-21;    Exodus 3:7-10; 19:4-6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</a:rPr>
              <a:t>Hannah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C000"/>
                </a:solidFill>
              </a:rPr>
              <a:t>1 Samuel 1-2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bg1"/>
                </a:solidFill>
              </a:rPr>
              <a:t>Job’s Wife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C000"/>
                </a:solidFill>
              </a:rPr>
              <a:t>Job 1-2</a:t>
            </a:r>
          </a:p>
        </p:txBody>
      </p:sp>
    </p:spTree>
    <p:extLst>
      <p:ext uri="{BB962C8B-B14F-4D97-AF65-F5344CB8AC3E}">
        <p14:creationId xmlns:p14="http://schemas.microsoft.com/office/powerpoint/2010/main" val="885661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1AFB10B-2E76-108E-FBC3-AF65CF92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452" y="1395237"/>
            <a:ext cx="6627796" cy="4067526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F9524E2-0C7E-70AE-5835-A2BCFD18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090" y="-3317915"/>
            <a:ext cx="8915399" cy="547144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A95C8DC-A4FA-BB1C-443C-9EC7198E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32091" y="4122278"/>
            <a:ext cx="8915400" cy="54714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42EA8E-6633-6648-1AC0-29BDDBE6629C}"/>
              </a:ext>
            </a:extLst>
          </p:cNvPr>
          <p:cNvSpPr txBox="1">
            <a:spLocks/>
          </p:cNvSpPr>
          <p:nvPr/>
        </p:nvSpPr>
        <p:spPr>
          <a:xfrm>
            <a:off x="5829055" y="523081"/>
            <a:ext cx="5722257" cy="5811838"/>
          </a:xfrm>
          <a:prstGeom prst="rect">
            <a:avLst/>
          </a:prstGeom>
          <a:solidFill>
            <a:schemeClr val="tx1">
              <a:alpha val="34686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Everything good comes from God – </a:t>
            </a:r>
            <a:r>
              <a:rPr lang="en-US" sz="4000" dirty="0">
                <a:solidFill>
                  <a:srgbClr val="FFC000"/>
                </a:solidFill>
              </a:rPr>
              <a:t>James 1:17</a:t>
            </a:r>
          </a:p>
          <a:p>
            <a:r>
              <a:rPr lang="en-US" sz="4000" dirty="0">
                <a:solidFill>
                  <a:schemeClr val="bg1"/>
                </a:solidFill>
              </a:rPr>
              <a:t>God is the solution to all our problems – </a:t>
            </a:r>
            <a:r>
              <a:rPr lang="en-US" sz="4000" dirty="0">
                <a:solidFill>
                  <a:srgbClr val="FFC000"/>
                </a:solidFill>
              </a:rPr>
              <a:t>Lamentations 3:19-27</a:t>
            </a:r>
          </a:p>
          <a:p>
            <a:r>
              <a:rPr lang="en-US" sz="4000" dirty="0">
                <a:solidFill>
                  <a:schemeClr val="bg1"/>
                </a:solidFill>
              </a:rPr>
              <a:t>God resists the proud but gives grace to the humble – </a:t>
            </a:r>
            <a:r>
              <a:rPr lang="en-US" sz="4000" dirty="0">
                <a:solidFill>
                  <a:srgbClr val="FFC000"/>
                </a:solidFill>
              </a:rPr>
              <a:t>James 4:6-10</a:t>
            </a:r>
          </a:p>
        </p:txBody>
      </p:sp>
    </p:spTree>
    <p:extLst>
      <p:ext uri="{BB962C8B-B14F-4D97-AF65-F5344CB8AC3E}">
        <p14:creationId xmlns:p14="http://schemas.microsoft.com/office/powerpoint/2010/main" val="2831633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A6262D6-DC22-522B-503A-F9A05398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0" y="202748"/>
            <a:ext cx="10513979" cy="6452503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FCFB157-1EB1-6015-1211-1B986E8E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9473" y="1684455"/>
            <a:ext cx="7772400" cy="47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30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</Words>
  <Application>Microsoft Macintosh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2023-05-20T19:21:49Z</dcterms:created>
  <dcterms:modified xsi:type="dcterms:W3CDTF">2023-05-20T20:11:42Z</dcterms:modified>
</cp:coreProperties>
</file>