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15"/>
    <p:restoredTop sz="94719"/>
  </p:normalViewPr>
  <p:slideViewPr>
    <p:cSldViewPr snapToGrid="0">
      <p:cViewPr varScale="1">
        <p:scale>
          <a:sx n="75" d="100"/>
          <a:sy n="75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DC605-6F08-77F1-97D6-8B0E9DA6A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3BB779-C3DF-6C92-CC24-03901BC650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2227F-63A6-06F6-F816-4B489445B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12C9F-03AA-B474-C52A-23300CBB3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4B3C2-EC0B-F0B5-7CF8-0C727AEC4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54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E5B01-D34C-A933-62F6-B82D76728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6FCDC-6AB5-28F4-CCCD-F67F3CC1C8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12EF9-3A39-9482-62C7-17C2502E5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F857E-2AA0-8A9E-DFB1-65E6E600E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0CF85-EC0F-D19A-97C4-D62627BFA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4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565A4-4592-6B32-FF29-AFACF42C86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720913-6364-C899-50A3-4A92F3ACCB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3EFCD-21E4-0632-BF47-B1D4F3196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1C429-971E-956C-DB37-A8B42FF87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FB846-F42B-5931-AEBC-11D0F751A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1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ECB75-8D08-7E36-9789-EF94FEDA1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2AEE0-E2E9-E0DD-9698-05B2C9AE8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5690F-3D7F-62D7-B9A7-2E24DEEE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7FE61-B64A-8FC4-862F-2484EE86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6A61A-713B-4FB6-8795-A5A5C46A3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36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018B7-DA8B-B80B-CF6F-B88DAF464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629D8-41F8-EEE6-E82C-EF3FA25AB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608EF-E1DA-FF89-0237-53943D73D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733E7-4A4B-5953-7809-10BBC05C4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A350C-26A8-F376-6B67-BD07CC87A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90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97D65-244D-E891-05C9-4957DD5B1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CF92E-34C8-614A-B90B-DD92D63FF2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F34DA7-F3C5-DE17-6A72-8ECA637F8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133644-3E20-C6A4-200C-5C4AC3875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9A15D5-8EE6-19FE-DAB9-1D12C41A7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3ABE5-A5F0-7553-B2D1-0D99E0544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1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D7AEE-852C-ECA3-A682-AE9CBDAB9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AFF63-2C02-5B8D-DFF2-9E1645542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43894E-FEC8-692B-77F8-27FE0DCF0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AC2DA7-66A9-E6BA-85AE-4E8A1A8512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9F75DA-D455-30F8-76C1-F134101AC8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237E42-4DEA-15CE-E475-63328D9BA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20B6DA-3015-23CE-2599-EAF42133D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D7DF62-0D16-B3DA-F27A-4D83E483B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23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DC0EB-9BB0-DE7D-DB7A-CE4F56CFE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945883-1E24-D6D9-F00C-C76009057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3B718F-227F-82A0-F5D1-98EC0482E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536CB0-0DA9-A794-A7CB-C66546322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9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B18BE4-32AC-BD0E-97EF-0CC506B2A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BE6DED-AAA0-53CD-7519-A40212BBA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4CAB7-B8C5-C714-C20D-17D567839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20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5B5F8-8DA2-C9A6-FDE0-9F2D193E3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B947F-A0B5-C867-D4E2-93CC5F66C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F66D55-9C1E-06F1-FDCE-66E175CF5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57CF28-048F-B838-99BC-14517D423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7F855-3916-9348-E7C5-D8A3CA0BC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3B993-8EE3-A1E6-12B5-7B2ECFEC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69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0287B-4F37-4C02-C81A-AB1DA8892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972C0B-191F-9EA4-4576-9CCED988E8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E17ACE-3812-B2F3-7AF1-DE0760472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C45AC-E32A-4BDF-6B65-6A66C955A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98A3B8-C62D-7765-DD03-C218E4E7F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7952E-08EB-3017-E9BF-F35ED4FB8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0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6F7A02-B1F8-CA5D-6C78-D7A8D30CA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57B903-B6F4-C6A8-7B17-DF0F4AB2F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7F85A-7311-DF8D-34A2-0EFADB8338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2CF85-0733-B342-999A-36912DDB2CFF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A8002-1165-F6AD-7175-37E012E877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D3853-938A-A658-C90F-D017E4862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2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B6A76-699E-1A34-C49E-3D3AA4B4F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371" y="0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effectLst>
                  <a:outerShdw blurRad="50800" dist="38100" dir="5400000" sx="101000" sy="101000" algn="t" rotWithShape="0">
                    <a:prstClr val="black"/>
                  </a:outerShdw>
                </a:effectLst>
              </a:rPr>
              <a:t>Lesson 3: The Birth and Childhood of Jesus</a:t>
            </a:r>
            <a:br>
              <a:rPr lang="en-US" b="1" dirty="0">
                <a:solidFill>
                  <a:schemeClr val="bg1"/>
                </a:solidFill>
                <a:effectLst>
                  <a:outerShdw blurRad="50800" dist="38100" dir="5400000" sx="101000" sy="101000" algn="t" rotWithShape="0">
                    <a:prstClr val="black"/>
                  </a:outerShdw>
                </a:effectLst>
              </a:rPr>
            </a:br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5400000" sx="101000" sy="101000" algn="t" rotWithShape="0">
                    <a:prstClr val="black"/>
                  </a:outerShdw>
                </a:effectLst>
              </a:rPr>
              <a:t>Luke 2</a:t>
            </a:r>
            <a:endParaRPr lang="en-US" b="1" dirty="0">
              <a:solidFill>
                <a:schemeClr val="bg1"/>
              </a:solidFill>
              <a:effectLst>
                <a:outerShdw blurRad="50800" dist="38100" dir="5400000" sx="101000" sy="101000" algn="t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191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666A0-094F-9B06-6AE6-F1A43C68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11" y="278535"/>
            <a:ext cx="11858174" cy="103366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Lesson 3: The Birth and Childhood of Jesus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34CA3B-E18F-3952-118F-663BCC6550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6854" y="121389"/>
            <a:ext cx="5177638" cy="6615222"/>
          </a:xfrm>
          <a:noFill/>
        </p:spPr>
      </p:pic>
    </p:spTree>
    <p:extLst>
      <p:ext uri="{BB962C8B-B14F-4D97-AF65-F5344CB8AC3E}">
        <p14:creationId xmlns:p14="http://schemas.microsoft.com/office/powerpoint/2010/main" val="2892866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666A0-094F-9B06-6AE6-F1A43C68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11" y="278535"/>
            <a:ext cx="11858174" cy="103366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Lesson 3: The Birth and Childhood of Jesus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7A4011-00B7-53A1-D4E6-491B96BFE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11" y="1825625"/>
            <a:ext cx="11858174" cy="475384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Jesus’ Observance of the Passover at 12 years old (</a:t>
            </a:r>
            <a:r>
              <a:rPr lang="en-US" sz="3600" b="1" dirty="0">
                <a:solidFill>
                  <a:srgbClr val="0070C0"/>
                </a:solidFill>
              </a:rPr>
              <a:t>2:41-50</a:t>
            </a:r>
            <a:r>
              <a:rPr lang="en-US" sz="3600" b="1" dirty="0"/>
              <a:t>)</a:t>
            </a:r>
          </a:p>
          <a:p>
            <a:r>
              <a:rPr lang="en-US" sz="3200" dirty="0"/>
              <a:t>Only recorded event of Jesus between infant and ministry around age of 30</a:t>
            </a:r>
          </a:p>
          <a:p>
            <a:r>
              <a:rPr lang="en-US" sz="3200" dirty="0"/>
              <a:t>Annual journey to Jerusalem to observe the Passover (</a:t>
            </a:r>
            <a:r>
              <a:rPr lang="en-US" sz="3200" dirty="0">
                <a:solidFill>
                  <a:srgbClr val="0070C0"/>
                </a:solidFill>
              </a:rPr>
              <a:t>v41-42</a:t>
            </a:r>
            <a:r>
              <a:rPr lang="en-US" sz="3200" dirty="0"/>
              <a:t>)</a:t>
            </a:r>
          </a:p>
          <a:p>
            <a:r>
              <a:rPr lang="en-US" sz="3200" dirty="0"/>
              <a:t>Jesus is left behind</a:t>
            </a:r>
          </a:p>
          <a:p>
            <a:r>
              <a:rPr lang="en-US" sz="3200" dirty="0"/>
              <a:t>Jesus’ response, </a:t>
            </a:r>
            <a:r>
              <a:rPr lang="en-US" sz="3200" dirty="0">
                <a:solidFill>
                  <a:srgbClr val="FF0000"/>
                </a:solidFill>
              </a:rPr>
              <a:t>“Why did you seek Me? Did you not know that I must be about My Father’s business?” </a:t>
            </a:r>
            <a:r>
              <a:rPr lang="en-US" sz="3200" dirty="0"/>
              <a:t>(</a:t>
            </a:r>
            <a:r>
              <a:rPr lang="en-US" sz="3200" dirty="0">
                <a:solidFill>
                  <a:srgbClr val="0070C0"/>
                </a:solidFill>
              </a:rPr>
              <a:t>v49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4325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666A0-094F-9B06-6AE6-F1A43C68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11" y="278535"/>
            <a:ext cx="11858174" cy="103366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Lesson 3: The Birth and Childhood of Jesus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7A4011-00B7-53A1-D4E6-491B96BFE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11" y="1825625"/>
            <a:ext cx="11858174" cy="475384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Conclusion (</a:t>
            </a:r>
            <a:r>
              <a:rPr lang="en-US" sz="3600" b="1" dirty="0">
                <a:solidFill>
                  <a:srgbClr val="0070C0"/>
                </a:solidFill>
              </a:rPr>
              <a:t>2:51-52</a:t>
            </a:r>
            <a:r>
              <a:rPr lang="en-US" sz="3600" b="1" dirty="0"/>
              <a:t>)</a:t>
            </a:r>
          </a:p>
          <a:p>
            <a:r>
              <a:rPr lang="en-US" sz="3200" dirty="0"/>
              <a:t>Traveled back to Nazareth</a:t>
            </a:r>
          </a:p>
          <a:p>
            <a:r>
              <a:rPr lang="en-US" sz="3200" dirty="0"/>
              <a:t>Jesus subjected Himself to His parents (</a:t>
            </a:r>
            <a:r>
              <a:rPr lang="en-US" sz="3200" dirty="0">
                <a:solidFill>
                  <a:srgbClr val="0070C0"/>
                </a:solidFill>
              </a:rPr>
              <a:t>v51</a:t>
            </a:r>
            <a:r>
              <a:rPr lang="en-US" sz="3200" dirty="0"/>
              <a:t>)</a:t>
            </a:r>
          </a:p>
          <a:p>
            <a:r>
              <a:rPr lang="en-US" sz="3200" dirty="0"/>
              <a:t>Jesus increased in wisdom, stature, and in favor with                       God and Man (</a:t>
            </a:r>
            <a:r>
              <a:rPr lang="en-US" sz="3200" dirty="0">
                <a:solidFill>
                  <a:srgbClr val="0070C0"/>
                </a:solidFill>
              </a:rPr>
              <a:t>v52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0176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666A0-094F-9B06-6AE6-F1A43C68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11" y="278535"/>
            <a:ext cx="11858174" cy="103366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Lesson 3: The Birth and Childhood of Jesus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7A4011-00B7-53A1-D4E6-491B96BFE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11" y="1825625"/>
            <a:ext cx="11858174" cy="4753840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Parallels Between John and Jesus</a:t>
            </a:r>
          </a:p>
          <a:p>
            <a:pPr marL="0" indent="0" algn="ctr">
              <a:buNone/>
            </a:pPr>
            <a:r>
              <a:rPr lang="en-US" sz="1800" i="1" dirty="0"/>
              <a:t>(IVP Dictionary of Jesus and the Gospels – The Gospel of Luke)</a:t>
            </a:r>
          </a:p>
        </p:txBody>
      </p:sp>
      <p:pic>
        <p:nvPicPr>
          <p:cNvPr id="1025" name="Picture 3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E9AB0BAD-258D-6DBA-5620-D987DCF72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399" y="2852464"/>
            <a:ext cx="7123202" cy="372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45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666A0-094F-9B06-6AE6-F1A43C68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11" y="278535"/>
            <a:ext cx="11858174" cy="103366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Lesson 3: The Birth and Childhood of Jesus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7A4011-00B7-53A1-D4E6-491B96BFE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11" y="1825625"/>
            <a:ext cx="11858174" cy="475384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The Birth of Jesus (</a:t>
            </a:r>
            <a:r>
              <a:rPr lang="en-US" sz="3600" b="1" dirty="0">
                <a:solidFill>
                  <a:srgbClr val="0070C0"/>
                </a:solidFill>
              </a:rPr>
              <a:t>2:1-7</a:t>
            </a:r>
            <a:r>
              <a:rPr lang="en-US" sz="3600" b="1" dirty="0"/>
              <a:t>)</a:t>
            </a:r>
          </a:p>
          <a:p>
            <a:r>
              <a:rPr lang="en-US" sz="3200" dirty="0"/>
              <a:t>Journey from Nazareth to Bethlehem</a:t>
            </a:r>
          </a:p>
        </p:txBody>
      </p:sp>
    </p:spTree>
    <p:extLst>
      <p:ext uri="{BB962C8B-B14F-4D97-AF65-F5344CB8AC3E}">
        <p14:creationId xmlns:p14="http://schemas.microsoft.com/office/powerpoint/2010/main" val="14335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666A0-094F-9B06-6AE6-F1A43C68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11" y="278535"/>
            <a:ext cx="11858174" cy="103366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Lesson 3: The Birth and Childhood of Jesus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34CA3B-E18F-3952-118F-663BCC6550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6854" y="121389"/>
            <a:ext cx="5177638" cy="6615222"/>
          </a:xfrm>
          <a:noFill/>
        </p:spPr>
      </p:pic>
    </p:spTree>
    <p:extLst>
      <p:ext uri="{BB962C8B-B14F-4D97-AF65-F5344CB8AC3E}">
        <p14:creationId xmlns:p14="http://schemas.microsoft.com/office/powerpoint/2010/main" val="368951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666A0-094F-9B06-6AE6-F1A43C68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11" y="278535"/>
            <a:ext cx="11858174" cy="103366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Lesson 3: The Birth and Childhood of Jesus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7A4011-00B7-53A1-D4E6-491B96BFE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11" y="1825625"/>
            <a:ext cx="11858174" cy="475384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The Birth of Jesus (</a:t>
            </a:r>
            <a:r>
              <a:rPr lang="en-US" sz="3600" b="1" dirty="0">
                <a:solidFill>
                  <a:srgbClr val="0070C0"/>
                </a:solidFill>
              </a:rPr>
              <a:t>2:1-7</a:t>
            </a:r>
            <a:r>
              <a:rPr lang="en-US" sz="3600" b="1" dirty="0"/>
              <a:t>)</a:t>
            </a:r>
          </a:p>
          <a:p>
            <a:r>
              <a:rPr lang="en-US" sz="3200" dirty="0"/>
              <a:t>Journey from Nazareth to Bethlehem</a:t>
            </a:r>
          </a:p>
          <a:p>
            <a:r>
              <a:rPr lang="en-US" sz="3200" dirty="0"/>
              <a:t>Arrival in Bethlehem and no room in the inn</a:t>
            </a:r>
          </a:p>
          <a:p>
            <a:r>
              <a:rPr lang="en-US" sz="3200" dirty="0"/>
              <a:t>Greek word translated for inn is </a:t>
            </a:r>
            <a:r>
              <a:rPr lang="en-US" sz="3200" dirty="0" err="1"/>
              <a:t>katalyma</a:t>
            </a:r>
            <a:r>
              <a:rPr lang="en-US" sz="3200" dirty="0"/>
              <a:t> – also translated as guestroom in </a:t>
            </a:r>
            <a:r>
              <a:rPr lang="en-US" sz="3200" dirty="0">
                <a:solidFill>
                  <a:srgbClr val="0070C0"/>
                </a:solidFill>
              </a:rPr>
              <a:t>Mark 14:14</a:t>
            </a:r>
            <a:r>
              <a:rPr lang="en-US" sz="3200" dirty="0"/>
              <a:t> and </a:t>
            </a:r>
            <a:r>
              <a:rPr lang="en-US" sz="3200" dirty="0">
                <a:solidFill>
                  <a:srgbClr val="0070C0"/>
                </a:solidFill>
              </a:rPr>
              <a:t>Luke 22:11</a:t>
            </a:r>
          </a:p>
          <a:p>
            <a:r>
              <a:rPr lang="en-US" sz="3200" dirty="0"/>
              <a:t>The birth of Jesus, the Messiah (</a:t>
            </a:r>
            <a:r>
              <a:rPr lang="en-US" sz="3200" dirty="0">
                <a:solidFill>
                  <a:srgbClr val="0070C0"/>
                </a:solidFill>
              </a:rPr>
              <a:t>v7</a:t>
            </a:r>
            <a:r>
              <a:rPr lang="en-US" sz="3200" dirty="0"/>
              <a:t>)</a:t>
            </a:r>
          </a:p>
          <a:p>
            <a:r>
              <a:rPr lang="en-US" sz="3200" dirty="0"/>
              <a:t>Fulfillment of 3 prophecies</a:t>
            </a:r>
          </a:p>
        </p:txBody>
      </p:sp>
    </p:spTree>
    <p:extLst>
      <p:ext uri="{BB962C8B-B14F-4D97-AF65-F5344CB8AC3E}">
        <p14:creationId xmlns:p14="http://schemas.microsoft.com/office/powerpoint/2010/main" val="23201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666A0-094F-9B06-6AE6-F1A43C68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11" y="278535"/>
            <a:ext cx="11858174" cy="103366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Lesson 3: The Birth and Childhood of Jesus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7A4011-00B7-53A1-D4E6-491B96BFE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11" y="1825625"/>
            <a:ext cx="11858174" cy="475384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The Visit of the Shepherds (</a:t>
            </a:r>
            <a:r>
              <a:rPr lang="en-US" sz="3600" b="1" dirty="0">
                <a:solidFill>
                  <a:srgbClr val="0070C0"/>
                </a:solidFill>
              </a:rPr>
              <a:t>2:8-20</a:t>
            </a:r>
            <a:r>
              <a:rPr lang="en-US" sz="3600" b="1" dirty="0"/>
              <a:t>)</a:t>
            </a:r>
          </a:p>
          <a:p>
            <a:r>
              <a:rPr lang="en-US" sz="3200" dirty="0"/>
              <a:t>The announcement by the angel of “good tidings” (</a:t>
            </a:r>
            <a:r>
              <a:rPr lang="en-US" sz="3200" dirty="0">
                <a:solidFill>
                  <a:srgbClr val="0070C0"/>
                </a:solidFill>
              </a:rPr>
              <a:t>v10-11</a:t>
            </a:r>
            <a:r>
              <a:rPr lang="en-US" sz="3200" dirty="0"/>
              <a:t>)</a:t>
            </a:r>
          </a:p>
          <a:p>
            <a:r>
              <a:rPr lang="en-US" sz="3200" dirty="0"/>
              <a:t>The sign to the shepherds (</a:t>
            </a:r>
            <a:r>
              <a:rPr lang="en-US" sz="3200" dirty="0">
                <a:solidFill>
                  <a:srgbClr val="0070C0"/>
                </a:solidFill>
              </a:rPr>
              <a:t>v12</a:t>
            </a:r>
            <a:r>
              <a:rPr lang="en-US" sz="3200" dirty="0"/>
              <a:t>)</a:t>
            </a:r>
          </a:p>
          <a:p>
            <a:r>
              <a:rPr lang="en-US" sz="3200" dirty="0"/>
              <a:t>The shepherds meet Jesus and their response (</a:t>
            </a:r>
            <a:r>
              <a:rPr lang="en-US" sz="3200" dirty="0">
                <a:solidFill>
                  <a:srgbClr val="0070C0"/>
                </a:solidFill>
              </a:rPr>
              <a:t>v17 &amp; 20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7979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666A0-094F-9B06-6AE6-F1A43C68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11" y="278535"/>
            <a:ext cx="11858174" cy="103366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Lesson 3: The Birth and Childhood of Jesus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7A4011-00B7-53A1-D4E6-491B96BFE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11" y="1825625"/>
            <a:ext cx="11858174" cy="475384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Circumcision and Presentation of Jesus (</a:t>
            </a:r>
            <a:r>
              <a:rPr lang="en-US" sz="3600" b="1" dirty="0">
                <a:solidFill>
                  <a:srgbClr val="0070C0"/>
                </a:solidFill>
              </a:rPr>
              <a:t>2:22-40</a:t>
            </a:r>
            <a:r>
              <a:rPr lang="en-US" sz="3600" b="1" dirty="0"/>
              <a:t>)</a:t>
            </a:r>
          </a:p>
          <a:p>
            <a:r>
              <a:rPr lang="en-US" sz="3200" dirty="0"/>
              <a:t>On the 8</a:t>
            </a:r>
            <a:r>
              <a:rPr lang="en-US" sz="3200" baseline="30000" dirty="0"/>
              <a:t>th</a:t>
            </a:r>
            <a:r>
              <a:rPr lang="en-US" sz="3200" dirty="0"/>
              <a:t> day, Jesus is named and circumcised (</a:t>
            </a:r>
            <a:r>
              <a:rPr lang="en-US" sz="3200" dirty="0">
                <a:solidFill>
                  <a:srgbClr val="0070C0"/>
                </a:solidFill>
              </a:rPr>
              <a:t>v21</a:t>
            </a:r>
            <a:r>
              <a:rPr lang="en-US" sz="3200" dirty="0"/>
              <a:t>)</a:t>
            </a:r>
          </a:p>
          <a:p>
            <a:r>
              <a:rPr lang="en-US" sz="3200" dirty="0"/>
              <a:t>Journey to the temple in Jerusalem</a:t>
            </a:r>
          </a:p>
        </p:txBody>
      </p:sp>
    </p:spTree>
    <p:extLst>
      <p:ext uri="{BB962C8B-B14F-4D97-AF65-F5344CB8AC3E}">
        <p14:creationId xmlns:p14="http://schemas.microsoft.com/office/powerpoint/2010/main" val="166594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666A0-094F-9B06-6AE6-F1A43C68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11" y="278535"/>
            <a:ext cx="11858174" cy="103366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Lesson 3: The Birth and Childhood of Jesus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34CA3B-E18F-3952-118F-663BCC6550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6854" y="121389"/>
            <a:ext cx="5177638" cy="6615222"/>
          </a:xfrm>
          <a:noFill/>
        </p:spPr>
      </p:pic>
    </p:spTree>
    <p:extLst>
      <p:ext uri="{BB962C8B-B14F-4D97-AF65-F5344CB8AC3E}">
        <p14:creationId xmlns:p14="http://schemas.microsoft.com/office/powerpoint/2010/main" val="164577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666A0-094F-9B06-6AE6-F1A43C68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11" y="278535"/>
            <a:ext cx="11858174" cy="103366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Lesson 3: The Birth and Childhood of Jesus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7A4011-00B7-53A1-D4E6-491B96BFE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11" y="1825625"/>
            <a:ext cx="11858174" cy="475384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Circumcision and Presentation of Jesus (</a:t>
            </a:r>
            <a:r>
              <a:rPr lang="en-US" sz="3600" b="1" dirty="0">
                <a:solidFill>
                  <a:srgbClr val="0070C0"/>
                </a:solidFill>
              </a:rPr>
              <a:t>2:22-40</a:t>
            </a:r>
            <a:r>
              <a:rPr lang="en-US" sz="3600" b="1" dirty="0"/>
              <a:t>)</a:t>
            </a:r>
          </a:p>
          <a:p>
            <a:r>
              <a:rPr lang="en-US" sz="3200" dirty="0"/>
              <a:t>On the 8</a:t>
            </a:r>
            <a:r>
              <a:rPr lang="en-US" sz="3200" baseline="30000" dirty="0"/>
              <a:t>th</a:t>
            </a:r>
            <a:r>
              <a:rPr lang="en-US" sz="3200" dirty="0"/>
              <a:t> day, Jesus is named and circumcised (</a:t>
            </a:r>
            <a:r>
              <a:rPr lang="en-US" sz="3200" dirty="0">
                <a:solidFill>
                  <a:srgbClr val="0070C0"/>
                </a:solidFill>
              </a:rPr>
              <a:t>v21</a:t>
            </a:r>
            <a:r>
              <a:rPr lang="en-US" sz="3200" dirty="0"/>
              <a:t>)</a:t>
            </a:r>
          </a:p>
          <a:p>
            <a:r>
              <a:rPr lang="en-US" sz="3200" dirty="0"/>
              <a:t>Journey to the temple in Jerusalem</a:t>
            </a:r>
          </a:p>
          <a:p>
            <a:r>
              <a:rPr lang="en-US" sz="3200" dirty="0"/>
              <a:t>Simeon’s confirmation of Jesus as the Christ (</a:t>
            </a:r>
            <a:r>
              <a:rPr lang="en-US" sz="3200" dirty="0">
                <a:solidFill>
                  <a:srgbClr val="0070C0"/>
                </a:solidFill>
              </a:rPr>
              <a:t>v26</a:t>
            </a:r>
            <a:r>
              <a:rPr lang="en-US" sz="3200" dirty="0"/>
              <a:t>)</a:t>
            </a:r>
          </a:p>
          <a:p>
            <a:r>
              <a:rPr lang="en-US" sz="3200" dirty="0"/>
              <a:t>Anna’s thanksgiving to God (</a:t>
            </a:r>
            <a:r>
              <a:rPr lang="en-US" sz="3200" dirty="0">
                <a:solidFill>
                  <a:srgbClr val="0070C0"/>
                </a:solidFill>
              </a:rPr>
              <a:t>v38</a:t>
            </a:r>
            <a:r>
              <a:rPr lang="en-US" sz="3200" dirty="0"/>
              <a:t>)</a:t>
            </a:r>
          </a:p>
          <a:p>
            <a:r>
              <a:rPr lang="en-US" sz="3200" dirty="0"/>
              <a:t>Journey back to Nazareth? (</a:t>
            </a:r>
            <a:r>
              <a:rPr lang="en-US" sz="3200" dirty="0">
                <a:solidFill>
                  <a:srgbClr val="0070C0"/>
                </a:solidFill>
              </a:rPr>
              <a:t>v39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3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{EE52E246-56A7-104D-90BB-6062E574C802}tf10001057</Template>
  <TotalTime>468</TotalTime>
  <Words>417</Words>
  <Application>Microsoft Office PowerPoint</Application>
  <PresentationFormat>Widescreen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Lesson 3: The Birth and Childhood of Jesus Luke 2</vt:lpstr>
      <vt:lpstr>Lesson 3: The Birth and Childhood of Jesus</vt:lpstr>
      <vt:lpstr>Lesson 3: The Birth and Childhood of Jesus</vt:lpstr>
      <vt:lpstr>Lesson 3: The Birth and Childhood of Jesus</vt:lpstr>
      <vt:lpstr>Lesson 3: The Birth and Childhood of Jesus</vt:lpstr>
      <vt:lpstr>Lesson 3: The Birth and Childhood of Jesus</vt:lpstr>
      <vt:lpstr>Lesson 3: The Birth and Childhood of Jesus</vt:lpstr>
      <vt:lpstr>Lesson 3: The Birth and Childhood of Jesus</vt:lpstr>
      <vt:lpstr>Lesson 3: The Birth and Childhood of Jesus</vt:lpstr>
      <vt:lpstr>Lesson 3: The Birth and Childhood of Jesus</vt:lpstr>
      <vt:lpstr>Lesson 3: The Birth and Childhood of Jesus</vt:lpstr>
      <vt:lpstr>Lesson 3: The Birth and Childhood of Jesus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1: Introduction Luke 1:1-4</dc:title>
  <dc:creator>Jeremiah Cox</dc:creator>
  <cp:lastModifiedBy>Randy Garrett</cp:lastModifiedBy>
  <cp:revision>15</cp:revision>
  <dcterms:created xsi:type="dcterms:W3CDTF">2023-06-03T17:37:56Z</dcterms:created>
  <dcterms:modified xsi:type="dcterms:W3CDTF">2023-06-11T13:08:54Z</dcterms:modified>
</cp:coreProperties>
</file>