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2" r:id="rId1"/>
  </p:sldMasterIdLst>
  <p:notesMasterIdLst>
    <p:notesMasterId r:id="rId8"/>
  </p:notes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LOVES" panose="02000500000000000000" pitchFamily="2" charset="0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50"/>
  </p:normalViewPr>
  <p:slideViewPr>
    <p:cSldViewPr snapToGrid="0" snapToObjects="1">
      <p:cViewPr varScale="1">
        <p:scale>
          <a:sx n="88" d="100"/>
          <a:sy n="88" d="100"/>
        </p:scale>
        <p:origin x="184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D7C77-AE2F-3842-9EDB-CE87BAD93DC7}" type="datetimeFigureOut">
              <a:rPr lang="en-US" smtClean="0"/>
              <a:t>6/10/23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12D92-DFCD-F44B-9130-22E78750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9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12D92-DFCD-F44B-9130-22E78750CF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77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12D92-DFCD-F44B-9130-22E78750CF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8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12D92-DFCD-F44B-9130-22E78750CF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4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E276-F58F-1243-8219-BE5095B26DAC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918C-D5FB-0547-9A34-64FA7FCF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9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E276-F58F-1243-8219-BE5095B26DAC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918C-D5FB-0547-9A34-64FA7FCF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85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E276-F58F-1243-8219-BE5095B26DAC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918C-D5FB-0547-9A34-64FA7FCF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0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E276-F58F-1243-8219-BE5095B26DAC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918C-D5FB-0547-9A34-64FA7FCF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3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E276-F58F-1243-8219-BE5095B26DAC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918C-D5FB-0547-9A34-64FA7FCF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6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E276-F58F-1243-8219-BE5095B26DAC}" type="datetimeFigureOut">
              <a:rPr lang="en-US" smtClean="0"/>
              <a:t>6/10/23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918C-D5FB-0547-9A34-64FA7FCF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6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E276-F58F-1243-8219-BE5095B26DAC}" type="datetimeFigureOut">
              <a:rPr lang="en-US" smtClean="0"/>
              <a:t>6/10/23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918C-D5FB-0547-9A34-64FA7FCF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7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E276-F58F-1243-8219-BE5095B26DAC}" type="datetimeFigureOut">
              <a:rPr lang="en-US" smtClean="0"/>
              <a:t>6/10/23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918C-D5FB-0547-9A34-64FA7FCF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9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E276-F58F-1243-8219-BE5095B26DAC}" type="datetimeFigureOut">
              <a:rPr lang="en-US" smtClean="0"/>
              <a:t>6/10/23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918C-D5FB-0547-9A34-64FA7FCF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8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E276-F58F-1243-8219-BE5095B26DAC}" type="datetimeFigureOut">
              <a:rPr lang="en-US" smtClean="0"/>
              <a:t>6/10/23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918C-D5FB-0547-9A34-64FA7FCF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7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E276-F58F-1243-8219-BE5095B26DAC}" type="datetimeFigureOut">
              <a:rPr lang="en-US" smtClean="0"/>
              <a:t>6/10/23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918C-D5FB-0547-9A34-64FA7FCF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7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DE276-F58F-1243-8219-BE5095B26DAC}" type="datetimeFigureOut">
              <a:rPr lang="en-US" smtClean="0"/>
              <a:t>6/10/23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918C-D5FB-0547-9A34-64FA7FCF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2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484C0-B3A3-B949-AA9E-4135A6A82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22806-7FB4-B842-8803-B75FDE798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6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font, graphics&#10;&#10;Description automatically generated">
            <a:extLst>
              <a:ext uri="{FF2B5EF4-FFF2-40B4-BE49-F238E27FC236}">
                <a16:creationId xmlns:a16="http://schemas.microsoft.com/office/drawing/2014/main" id="{3A2907E4-DEEC-06CF-B8E6-9C4C5F7C9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832" y="-465687"/>
            <a:ext cx="7944429" cy="784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0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A690D5-67B0-EA45-A38E-9F0A0C429A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2A46">
                  <a:alpha val="0"/>
                </a:srgbClr>
              </a:gs>
              <a:gs pos="61000">
                <a:srgbClr val="002A46">
                  <a:alpha val="60000"/>
                </a:srgbClr>
              </a:gs>
              <a:gs pos="83000">
                <a:srgbClr val="002A46">
                  <a:alpha val="75000"/>
                </a:srgbClr>
              </a:gs>
              <a:gs pos="100000">
                <a:srgbClr val="002A4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7BFEC8-5A85-CFD5-EFFC-62C605435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66" y="-84384"/>
            <a:ext cx="7289800" cy="1549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3DA3E-0816-7247-873F-BC0EDFFD7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66" y="1570193"/>
            <a:ext cx="7077687" cy="5013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>
              <a:solidFill>
                <a:schemeClr val="bg1"/>
              </a:solidFill>
              <a:latin typeface="LOVES" panose="02000500000000000000" pitchFamily="2" charset="0"/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Knowing that God has Spoken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Knowing that God has Chosen Men to Proclaim His message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730A63-E7B4-0C43-B55A-2A3AF57F13C8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2991454" y="1289624"/>
            <a:ext cx="9360203" cy="12158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E796D5-107F-3348-B540-4285CBFEC653}"/>
              </a:ext>
            </a:extLst>
          </p:cNvPr>
          <p:cNvGrpSpPr/>
          <p:nvPr/>
        </p:nvGrpSpPr>
        <p:grpSpPr>
          <a:xfrm>
            <a:off x="1665890" y="626842"/>
            <a:ext cx="1325564" cy="1325564"/>
            <a:chOff x="6702552" y="1028449"/>
            <a:chExt cx="1731264" cy="173126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8980B0-65ED-5B4A-BE3B-D7553E309B1A}"/>
                </a:ext>
              </a:extLst>
            </p:cNvPr>
            <p:cNvSpPr/>
            <p:nvPr/>
          </p:nvSpPr>
          <p:spPr>
            <a:xfrm>
              <a:off x="6702552" y="1028449"/>
              <a:ext cx="1731264" cy="1731264"/>
            </a:xfrm>
            <a:prstGeom prst="ellipse">
              <a:avLst/>
            </a:prstGeom>
            <a:solidFill>
              <a:srgbClr val="002A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Headphones outline">
              <a:extLst>
                <a:ext uri="{FF2B5EF4-FFF2-40B4-BE49-F238E27FC236}">
                  <a16:creationId xmlns:a16="http://schemas.microsoft.com/office/drawing/2014/main" id="{F9FBB3C0-CEAF-1E45-97C4-40332F4E7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21424" y="1052833"/>
              <a:ext cx="1517904" cy="1517904"/>
            </a:xfrm>
            <a:prstGeom prst="rect">
              <a:avLst/>
            </a:prstGeom>
            <a:effectLst>
              <a:outerShdw blurRad="50800" dist="38100" dir="5400000" algn="t" rotWithShape="0">
                <a:srgbClr val="002A46"/>
              </a:outerShdw>
            </a:effectLst>
          </p:spPr>
        </p:pic>
      </p:grpSp>
      <p:pic>
        <p:nvPicPr>
          <p:cNvPr id="14" name="Graphic 13" descr="Radio microphone outline">
            <a:extLst>
              <a:ext uri="{FF2B5EF4-FFF2-40B4-BE49-F238E27FC236}">
                <a16:creationId xmlns:a16="http://schemas.microsoft.com/office/drawing/2014/main" id="{E76EF25A-AA7D-F244-A46C-5549346BF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82365" y="2840480"/>
            <a:ext cx="1162202" cy="1162202"/>
          </a:xfrm>
          <a:prstGeom prst="rect">
            <a:avLst/>
          </a:prstGeom>
          <a:effectLst>
            <a:outerShdw blurRad="50800" dist="38100" dir="5400000" algn="t" rotWithShape="0">
              <a:srgbClr val="002A46"/>
            </a:outerShdw>
          </a:effec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20CCD7A9-C936-2343-8133-BE9AEDD5DA8B}"/>
              </a:ext>
            </a:extLst>
          </p:cNvPr>
          <p:cNvSpPr/>
          <p:nvPr/>
        </p:nvSpPr>
        <p:spPr>
          <a:xfrm>
            <a:off x="1698350" y="2795361"/>
            <a:ext cx="1325564" cy="1325564"/>
          </a:xfrm>
          <a:prstGeom prst="ellipse">
            <a:avLst/>
          </a:prstGeom>
          <a:solidFill>
            <a:srgbClr val="002A4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Clenched Fist outline">
            <a:extLst>
              <a:ext uri="{FF2B5EF4-FFF2-40B4-BE49-F238E27FC236}">
                <a16:creationId xmlns:a16="http://schemas.microsoft.com/office/drawing/2014/main" id="{EFCEF959-1E04-124F-8D36-8A58B316D4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80034" y="5057916"/>
            <a:ext cx="1162203" cy="1162203"/>
          </a:xfrm>
          <a:prstGeom prst="rect">
            <a:avLst/>
          </a:prstGeom>
          <a:effectLst>
            <a:outerShdw blurRad="50800" dist="38100" dir="5400000" algn="t" rotWithShape="0">
              <a:srgbClr val="002A46"/>
            </a:outerShdw>
          </a:effec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3E465BD-508A-BD4B-8CDE-BAF8020AED23}"/>
              </a:ext>
            </a:extLst>
          </p:cNvPr>
          <p:cNvSpPr/>
          <p:nvPr/>
        </p:nvSpPr>
        <p:spPr>
          <a:xfrm>
            <a:off x="1707688" y="4963883"/>
            <a:ext cx="1325565" cy="1325565"/>
          </a:xfrm>
          <a:prstGeom prst="ellipse">
            <a:avLst/>
          </a:prstGeom>
          <a:solidFill>
            <a:srgbClr val="002A4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ED2F4B-EE5E-CB47-9959-C96E494F4A92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2359152" y="4120896"/>
            <a:ext cx="11316" cy="842984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33185FA-F1B2-C146-B79E-4FDC72477305}"/>
              </a:ext>
            </a:extLst>
          </p:cNvPr>
          <p:cNvCxnSpPr>
            <a:cxnSpLocks/>
          </p:cNvCxnSpPr>
          <p:nvPr/>
        </p:nvCxnSpPr>
        <p:spPr>
          <a:xfrm flipH="1">
            <a:off x="2339988" y="6289448"/>
            <a:ext cx="18288" cy="1052807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3F1F3BC-DA65-9043-BE43-F21D7AEF82AB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2358278" y="1943113"/>
            <a:ext cx="2857" cy="852248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80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5A8929-1297-0AA6-7854-CE65F10768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2A46">
                  <a:alpha val="0"/>
                </a:srgbClr>
              </a:gs>
              <a:gs pos="61000">
                <a:srgbClr val="002A46">
                  <a:alpha val="60000"/>
                </a:srgbClr>
              </a:gs>
              <a:gs pos="83000">
                <a:srgbClr val="002A46">
                  <a:alpha val="75000"/>
                </a:srgbClr>
              </a:gs>
              <a:gs pos="100000">
                <a:srgbClr val="002A4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CC3DCB-8488-4CF7-A09C-14F45995E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168" y="-79269"/>
            <a:ext cx="7289800" cy="1549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3DA3E-0816-7247-873F-BC0EDFFD7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66" y="1578165"/>
            <a:ext cx="7287702" cy="500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  <a:latin typeface="LOVES" panose="02000500000000000000" pitchFamily="2" charset="0"/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Knowing Your Speech Reveals Your Heart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Knowing You Must Speak where the Bible Speaks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730A63-E7B4-0C43-B55A-2A3AF57F13C8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2991454" y="1289624"/>
            <a:ext cx="9302146" cy="0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Headphones outline">
            <a:extLst>
              <a:ext uri="{FF2B5EF4-FFF2-40B4-BE49-F238E27FC236}">
                <a16:creationId xmlns:a16="http://schemas.microsoft.com/office/drawing/2014/main" id="{F9FBB3C0-CEAF-1E45-97C4-40332F4E7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6906" y="645512"/>
            <a:ext cx="1162202" cy="1162202"/>
          </a:xfrm>
          <a:prstGeom prst="rect">
            <a:avLst/>
          </a:prstGeom>
          <a:effectLst>
            <a:outerShdw blurRad="50800" dist="38100" dir="5400000" algn="t" rotWithShape="0">
              <a:srgbClr val="002A46"/>
            </a:outerShdw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38980B0-65ED-5B4A-BE3B-D7553E309B1A}"/>
              </a:ext>
            </a:extLst>
          </p:cNvPr>
          <p:cNvSpPr/>
          <p:nvPr/>
        </p:nvSpPr>
        <p:spPr>
          <a:xfrm>
            <a:off x="1665890" y="626842"/>
            <a:ext cx="1325564" cy="1325564"/>
          </a:xfrm>
          <a:prstGeom prst="ellipse">
            <a:avLst/>
          </a:prstGeom>
          <a:solidFill>
            <a:srgbClr val="002A4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0CCD7A9-C936-2343-8133-BE9AEDD5DA8B}"/>
              </a:ext>
            </a:extLst>
          </p:cNvPr>
          <p:cNvSpPr/>
          <p:nvPr/>
        </p:nvSpPr>
        <p:spPr>
          <a:xfrm>
            <a:off x="1698350" y="2795361"/>
            <a:ext cx="1325564" cy="1325564"/>
          </a:xfrm>
          <a:prstGeom prst="ellipse">
            <a:avLst/>
          </a:prstGeom>
          <a:solidFill>
            <a:srgbClr val="002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Radio microphone outline">
            <a:extLst>
              <a:ext uri="{FF2B5EF4-FFF2-40B4-BE49-F238E27FC236}">
                <a16:creationId xmlns:a16="http://schemas.microsoft.com/office/drawing/2014/main" id="{E76EF25A-AA7D-F244-A46C-5549346BF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82365" y="2840480"/>
            <a:ext cx="1162202" cy="1162202"/>
          </a:xfrm>
          <a:prstGeom prst="rect">
            <a:avLst/>
          </a:prstGeom>
          <a:effectLst>
            <a:outerShdw blurRad="50800" dist="38100" dir="5400000" algn="t" rotWithShape="0">
              <a:srgbClr val="002A46"/>
            </a:outerShdw>
          </a:effectLst>
        </p:spPr>
      </p:pic>
      <p:pic>
        <p:nvPicPr>
          <p:cNvPr id="17" name="Graphic 16" descr="Clenched Fist outline">
            <a:extLst>
              <a:ext uri="{FF2B5EF4-FFF2-40B4-BE49-F238E27FC236}">
                <a16:creationId xmlns:a16="http://schemas.microsoft.com/office/drawing/2014/main" id="{EFCEF959-1E04-124F-8D36-8A58B316D4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80034" y="5057916"/>
            <a:ext cx="1162203" cy="1162203"/>
          </a:xfrm>
          <a:prstGeom prst="rect">
            <a:avLst/>
          </a:prstGeom>
          <a:effectLst>
            <a:outerShdw blurRad="50800" dist="38100" dir="5400000" algn="t" rotWithShape="0">
              <a:srgbClr val="002A46"/>
            </a:outerShdw>
          </a:effec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3E465BD-508A-BD4B-8CDE-BAF8020AED23}"/>
              </a:ext>
            </a:extLst>
          </p:cNvPr>
          <p:cNvSpPr/>
          <p:nvPr/>
        </p:nvSpPr>
        <p:spPr>
          <a:xfrm>
            <a:off x="1707688" y="4963883"/>
            <a:ext cx="1325565" cy="1325565"/>
          </a:xfrm>
          <a:prstGeom prst="ellipse">
            <a:avLst/>
          </a:prstGeom>
          <a:solidFill>
            <a:srgbClr val="002A4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ED2F4B-EE5E-CB47-9959-C96E494F4A92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2359152" y="4120896"/>
            <a:ext cx="11316" cy="842984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33185FA-F1B2-C146-B79E-4FDC72477305}"/>
              </a:ext>
            </a:extLst>
          </p:cNvPr>
          <p:cNvCxnSpPr>
            <a:cxnSpLocks/>
            <a:stCxn id="16" idx="4"/>
          </p:cNvCxnSpPr>
          <p:nvPr/>
        </p:nvCxnSpPr>
        <p:spPr>
          <a:xfrm flipH="1">
            <a:off x="2359152" y="6289448"/>
            <a:ext cx="11316" cy="996711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3F1F3BC-DA65-9043-BE43-F21D7AEF82AB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2358278" y="1943113"/>
            <a:ext cx="2857" cy="852248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18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451841-D468-4A25-5129-33B840F5C1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2A46">
                  <a:alpha val="0"/>
                </a:srgbClr>
              </a:gs>
              <a:gs pos="61000">
                <a:srgbClr val="002A46">
                  <a:alpha val="60000"/>
                </a:srgbClr>
              </a:gs>
              <a:gs pos="83000">
                <a:srgbClr val="002A46">
                  <a:alpha val="75000"/>
                </a:srgbClr>
              </a:gs>
              <a:gs pos="100000">
                <a:srgbClr val="002A4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603639-BEB8-8C6E-3E6A-3BA95CF6F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66" y="-79269"/>
            <a:ext cx="7289800" cy="1549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3DA3E-0816-7247-873F-BC0EDFFD7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66" y="1568083"/>
            <a:ext cx="7287702" cy="501559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300" dirty="0">
              <a:solidFill>
                <a:schemeClr val="bg1"/>
              </a:solidFill>
              <a:latin typeface="LOVES" panose="02000500000000000000" pitchFamily="2" charset="0"/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Knowing You are Fallible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Knowing Wrath Does Not Produce the Righteousness of God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Receive the Word with Meekness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730A63-E7B4-0C43-B55A-2A3AF57F13C8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2991454" y="1289624"/>
            <a:ext cx="9360203" cy="0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Headphones outline">
            <a:extLst>
              <a:ext uri="{FF2B5EF4-FFF2-40B4-BE49-F238E27FC236}">
                <a16:creationId xmlns:a16="http://schemas.microsoft.com/office/drawing/2014/main" id="{F9FBB3C0-CEAF-1E45-97C4-40332F4E7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6906" y="645512"/>
            <a:ext cx="1162202" cy="1162202"/>
          </a:xfrm>
          <a:prstGeom prst="rect">
            <a:avLst/>
          </a:prstGeom>
          <a:effectLst>
            <a:outerShdw blurRad="50800" dist="38100" dir="5400000" algn="t" rotWithShape="0">
              <a:srgbClr val="002A46"/>
            </a:outerShdw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38980B0-65ED-5B4A-BE3B-D7553E309B1A}"/>
              </a:ext>
            </a:extLst>
          </p:cNvPr>
          <p:cNvSpPr/>
          <p:nvPr/>
        </p:nvSpPr>
        <p:spPr>
          <a:xfrm>
            <a:off x="1665890" y="626842"/>
            <a:ext cx="1325564" cy="1325564"/>
          </a:xfrm>
          <a:prstGeom prst="ellipse">
            <a:avLst/>
          </a:prstGeom>
          <a:solidFill>
            <a:srgbClr val="002A4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Radio microphone outline">
            <a:extLst>
              <a:ext uri="{FF2B5EF4-FFF2-40B4-BE49-F238E27FC236}">
                <a16:creationId xmlns:a16="http://schemas.microsoft.com/office/drawing/2014/main" id="{E76EF25A-AA7D-F244-A46C-5549346BF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82365" y="2840480"/>
            <a:ext cx="1162202" cy="1162202"/>
          </a:xfrm>
          <a:prstGeom prst="rect">
            <a:avLst/>
          </a:prstGeom>
          <a:effectLst>
            <a:outerShdw blurRad="50800" dist="38100" dir="5400000" algn="t" rotWithShape="0">
              <a:srgbClr val="002A46"/>
            </a:outerShdw>
          </a:effec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20CCD7A9-C936-2343-8133-BE9AEDD5DA8B}"/>
              </a:ext>
            </a:extLst>
          </p:cNvPr>
          <p:cNvSpPr/>
          <p:nvPr/>
        </p:nvSpPr>
        <p:spPr>
          <a:xfrm>
            <a:off x="1698350" y="2795361"/>
            <a:ext cx="1325564" cy="1325564"/>
          </a:xfrm>
          <a:prstGeom prst="ellipse">
            <a:avLst/>
          </a:prstGeom>
          <a:solidFill>
            <a:srgbClr val="002A4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E465BD-508A-BD4B-8CDE-BAF8020AED23}"/>
              </a:ext>
            </a:extLst>
          </p:cNvPr>
          <p:cNvSpPr/>
          <p:nvPr/>
        </p:nvSpPr>
        <p:spPr>
          <a:xfrm>
            <a:off x="1707688" y="4963883"/>
            <a:ext cx="1325565" cy="1325565"/>
          </a:xfrm>
          <a:prstGeom prst="ellipse">
            <a:avLst/>
          </a:prstGeom>
          <a:solidFill>
            <a:srgbClr val="002A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Clenched Fist outline">
            <a:extLst>
              <a:ext uri="{FF2B5EF4-FFF2-40B4-BE49-F238E27FC236}">
                <a16:creationId xmlns:a16="http://schemas.microsoft.com/office/drawing/2014/main" id="{EFCEF959-1E04-124F-8D36-8A58B316D4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80034" y="5057916"/>
            <a:ext cx="1162203" cy="1162203"/>
          </a:xfrm>
          <a:prstGeom prst="rect">
            <a:avLst/>
          </a:prstGeom>
          <a:effectLst>
            <a:outerShdw blurRad="50800" dist="38100" dir="5400000" algn="t" rotWithShape="0">
              <a:srgbClr val="002A46"/>
            </a:outerShdw>
          </a:effec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ED2F4B-EE5E-CB47-9959-C96E494F4A92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2359152" y="4120896"/>
            <a:ext cx="11316" cy="842984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33185FA-F1B2-C146-B79E-4FDC72477305}"/>
              </a:ext>
            </a:extLst>
          </p:cNvPr>
          <p:cNvCxnSpPr>
            <a:cxnSpLocks/>
            <a:stCxn id="16" idx="4"/>
          </p:cNvCxnSpPr>
          <p:nvPr/>
        </p:nvCxnSpPr>
        <p:spPr>
          <a:xfrm flipH="1">
            <a:off x="2359152" y="6289448"/>
            <a:ext cx="11316" cy="996711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3F1F3BC-DA65-9043-BE43-F21D7AEF82AB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2358278" y="1943113"/>
            <a:ext cx="2857" cy="852248"/>
          </a:xfrm>
          <a:prstGeom prst="line">
            <a:avLst/>
          </a:prstGeom>
          <a:ln w="38100">
            <a:solidFill>
              <a:srgbClr val="002A4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79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font, graphics&#10;&#10;Description automatically generated">
            <a:extLst>
              <a:ext uri="{FF2B5EF4-FFF2-40B4-BE49-F238E27FC236}">
                <a16:creationId xmlns:a16="http://schemas.microsoft.com/office/drawing/2014/main" id="{3A2907E4-DEEC-06CF-B8E6-9C4C5F7C9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832" y="-465687"/>
            <a:ext cx="7944429" cy="784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355</TotalTime>
  <Words>50</Words>
  <Application>Microsoft Macintosh PowerPoint</Application>
  <PresentationFormat>Widescreen</PresentationFormat>
  <Paragraphs>17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Arial</vt:lpstr>
      <vt:lpstr>LOVES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Swift to Hear</dc:title>
  <dc:creator>Jeremiah Cox</dc:creator>
  <cp:lastModifiedBy>Jeremiah Cox</cp:lastModifiedBy>
  <cp:revision>19</cp:revision>
  <dcterms:created xsi:type="dcterms:W3CDTF">2021-06-01T20:04:17Z</dcterms:created>
  <dcterms:modified xsi:type="dcterms:W3CDTF">2023-06-10T14:42:10Z</dcterms:modified>
</cp:coreProperties>
</file>