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46"/>
  </p:normalViewPr>
  <p:slideViewPr>
    <p:cSldViewPr snapToGrid="0">
      <p:cViewPr varScale="1">
        <p:scale>
          <a:sx n="88" d="100"/>
          <a:sy n="88" d="100"/>
        </p:scale>
        <p:origin x="18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048D0-4E8C-0B9F-F387-A86B12C92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1FF53-F126-79DA-BF54-0AE9CCAFE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ABDCA-4705-6324-CE6F-33D572DD4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6018-4034-1540-814B-4EE0E98AED48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47745-4297-D443-8F03-66D54F377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DEA4A-184A-9778-BF9E-991882D8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0673-998D-E646-BF10-F08FCF2B0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5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5CEE9-B800-884B-967A-0FB442A3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6A2E3-8703-43DD-D60C-208E196DA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CCB9B-C668-6D5F-B4E9-B65DF240F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6018-4034-1540-814B-4EE0E98AED48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96D3D-C186-CC14-E2DA-37AA9FE5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03311-6AE7-6840-6FD0-9214A1E0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0673-998D-E646-BF10-F08FCF2B0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3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65952E-47AE-985F-F2A8-6CDB44D50B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E00EF-D791-2BFD-FC38-588AF98F8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D6C07-6E51-F835-1A71-C5FC8AB8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6018-4034-1540-814B-4EE0E98AED48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87FF4-CBEB-EFCF-DC1F-47B0462E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530D2-74A1-6200-E540-BEBC415AC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0673-998D-E646-BF10-F08FCF2B0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A8BF-FCF1-CF44-DCFB-BFDC250E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B6557-3CAF-65BF-6637-4864547D3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2FA14-4237-9DDA-E0E0-E033B55D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6018-4034-1540-814B-4EE0E98AED48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C1705-9FB5-914E-1F3C-39006B37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20A25-449B-C33D-2D8F-813C9EF07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0673-998D-E646-BF10-F08FCF2B0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0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7572-0016-F6A6-5F64-BD04F0CD0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32CA5-8E37-60CE-4AC0-176EF9349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94205-D856-36D2-1CE0-89AE43178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6018-4034-1540-814B-4EE0E98AED48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6A77C-65BF-F1A9-4E98-130368A6A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63C68-8A48-372C-1CED-23A891AE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0673-998D-E646-BF10-F08FCF2B0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3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26C3F-8486-FC98-43CB-DB16A4B76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8C159-7DE6-8926-4760-17A736D45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8D1A8-2ED2-2E8A-C519-A589E2288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2B4C1-03E0-D588-55FB-18AD7D0C3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6018-4034-1540-814B-4EE0E98AED48}" type="datetimeFigureOut">
              <a:rPr lang="en-US" smtClean="0"/>
              <a:t>7/29/23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78B40-18C1-2EB4-4002-E68991B9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D5A01-101F-DCE5-23C0-F463B857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0673-998D-E646-BF10-F08FCF2B0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0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5567B-3326-9702-7560-A4B2FBDA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0F01E-DB83-A4BB-4C1A-14CB8FE9D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55C95-E4BE-6BAB-9948-5ED0D6577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89B4F-7A0C-FCAC-9314-558ADA3A0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FBD27E-B856-C613-7C01-1914A16201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CEB6E3-0FEA-782B-D316-D49552756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6018-4034-1540-814B-4EE0E98AED48}" type="datetimeFigureOut">
              <a:rPr lang="en-US" smtClean="0"/>
              <a:t>7/29/23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8FF286-29F2-6F80-E134-CBD03CB9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675E63-1170-FDAF-A559-EBA48BFD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0673-998D-E646-BF10-F08FCF2B0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4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BB109-A413-C0BC-2D42-BD003096B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A67E1-445B-F350-8EE0-B3B56B260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6018-4034-1540-814B-4EE0E98AED48}" type="datetimeFigureOut">
              <a:rPr lang="en-US" smtClean="0"/>
              <a:t>7/29/23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62821-A1DC-6275-5E00-43ACFBA3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8A635-2C0A-6DF2-AB60-FB36E7FC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0673-998D-E646-BF10-F08FCF2B0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4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D28C8C-F6A4-579C-668B-4EC0058F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6018-4034-1540-814B-4EE0E98AED48}" type="datetimeFigureOut">
              <a:rPr lang="en-US" smtClean="0"/>
              <a:t>7/29/23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E3836-0163-7166-9FDF-4248F073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142C9-86AB-93C9-DC66-C4B7523A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0673-998D-E646-BF10-F08FCF2B0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6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186A-5F86-2EF3-5D0C-02A3B12DB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B28C0-B9CF-97D4-9E04-BF400FA7F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7E6C8-837D-7AED-D075-7652BB77E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56A18-95C2-C827-6A7D-D701900F9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6018-4034-1540-814B-4EE0E98AED48}" type="datetimeFigureOut">
              <a:rPr lang="en-US" smtClean="0"/>
              <a:t>7/29/23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0CE07-6401-DDA7-0506-EC5413549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9BAC0-0405-A482-C714-2997A992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0673-998D-E646-BF10-F08FCF2B0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6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A90D-9649-7470-99F9-CF9EF91F5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6657EB-DA73-2145-29A8-5E7C73BA1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741D5-F894-DD65-D260-2BB9BE727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9722A-0DC4-E871-12E8-C1DA79393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6018-4034-1540-814B-4EE0E98AED48}" type="datetimeFigureOut">
              <a:rPr lang="en-US" smtClean="0"/>
              <a:t>7/29/23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0D2A2-B6B6-891D-E005-D145AC197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D7F4F-5760-3522-7446-3EAB44B1D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0673-998D-E646-BF10-F08FCF2B0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7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0AB3A5-7890-ECFF-9C18-9B022343A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D1EEB-09D3-FE2F-A018-D9719135C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E1D9-D4E3-4FD4-7800-82FAB2A3B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E6018-4034-1540-814B-4EE0E98AED48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329DD-8FF9-FB8D-EE66-63B2B1812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B12F4-F4C5-CBA2-FB73-1984CC2CE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90673-998D-E646-BF10-F08FCF2B0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AF3F5-5505-D3AF-B48B-5D8CF8A3D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DBC13-D1BE-96F8-8FCF-2173E26D0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5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34DF9C7-A627-6B5D-8D1F-FD672DEBB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79" y="464457"/>
            <a:ext cx="4647121" cy="592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2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3F68F-5082-E514-4B35-A47751BE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371" y="193221"/>
            <a:ext cx="800133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Place for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9283B-C0A5-292B-C409-8DF784538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371" y="1669143"/>
            <a:ext cx="8001330" cy="482373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early disciples prayed often as they sought to live for God – </a:t>
            </a:r>
            <a:r>
              <a:rPr lang="en-US" sz="3600" dirty="0">
                <a:solidFill>
                  <a:srgbClr val="FFC000"/>
                </a:solidFill>
              </a:rPr>
              <a:t>Acts 1:12-14, 24; 2:42; 12:5; etc.</a:t>
            </a:r>
          </a:p>
          <a:p>
            <a:r>
              <a:rPr lang="en-US" sz="3600" dirty="0">
                <a:solidFill>
                  <a:schemeClr val="bg1"/>
                </a:solidFill>
              </a:rPr>
              <a:t>Constant prayer is a command for the Christian – </a:t>
            </a:r>
            <a:r>
              <a:rPr lang="en-US" sz="3600" dirty="0">
                <a:solidFill>
                  <a:srgbClr val="FFC000"/>
                </a:solidFill>
              </a:rPr>
              <a:t>1 Thessalonians 5:17</a:t>
            </a:r>
          </a:p>
          <a:p>
            <a:r>
              <a:rPr lang="en-US" sz="3600" dirty="0">
                <a:solidFill>
                  <a:schemeClr val="bg1"/>
                </a:solidFill>
              </a:rPr>
              <a:t>Prayer is effective – </a:t>
            </a:r>
            <a:r>
              <a:rPr lang="en-US" sz="3600" dirty="0">
                <a:solidFill>
                  <a:srgbClr val="FFC000"/>
                </a:solidFill>
              </a:rPr>
              <a:t>James 5:16-18</a:t>
            </a:r>
          </a:p>
          <a:p>
            <a:r>
              <a:rPr lang="en-US" sz="3600" dirty="0">
                <a:solidFill>
                  <a:schemeClr val="bg1"/>
                </a:solidFill>
              </a:rPr>
              <a:t>Prayer is essential to our spiritual success – </a:t>
            </a:r>
            <a:r>
              <a:rPr lang="en-US" sz="3600" dirty="0">
                <a:solidFill>
                  <a:srgbClr val="FFC000"/>
                </a:solidFill>
              </a:rPr>
              <a:t>Ephesians 6:18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1A1DE5F-553C-C267-6305-A3FB7CE63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08" y="1211943"/>
            <a:ext cx="3475386" cy="443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386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3F68F-5082-E514-4B35-A47751BE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371" y="193221"/>
            <a:ext cx="800133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Prayer Offered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9283B-C0A5-292B-C409-8DF784538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371" y="1669143"/>
            <a:ext cx="8001330" cy="4823732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Acknowledgment of God’s Position and Power (</a:t>
            </a:r>
            <a:r>
              <a:rPr lang="en-US" sz="3600" dirty="0">
                <a:solidFill>
                  <a:srgbClr val="FFC000"/>
                </a:solidFill>
              </a:rPr>
              <a:t>v. 24</a:t>
            </a:r>
            <a:r>
              <a:rPr lang="en-US" sz="3600" dirty="0">
                <a:solidFill>
                  <a:schemeClr val="bg1"/>
                </a:solidFill>
              </a:rPr>
              <a:t>) (</a:t>
            </a:r>
            <a:r>
              <a:rPr lang="en-US" sz="3600" dirty="0">
                <a:solidFill>
                  <a:srgbClr val="FFC000"/>
                </a:solidFill>
              </a:rPr>
              <a:t>Psalm 146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600" dirty="0">
                <a:solidFill>
                  <a:schemeClr val="bg1"/>
                </a:solidFill>
              </a:rPr>
              <a:t>Acknowledgment of the Power of God’s Word and Will (</a:t>
            </a:r>
            <a:r>
              <a:rPr lang="en-US" sz="3600" dirty="0">
                <a:solidFill>
                  <a:srgbClr val="FFC000"/>
                </a:solidFill>
              </a:rPr>
              <a:t>vv. 25-28</a:t>
            </a:r>
            <a:r>
              <a:rPr lang="en-US" sz="3600" dirty="0">
                <a:solidFill>
                  <a:schemeClr val="bg1"/>
                </a:solidFill>
              </a:rPr>
              <a:t>) (</a:t>
            </a:r>
            <a:r>
              <a:rPr lang="en-US" sz="3600" dirty="0">
                <a:solidFill>
                  <a:srgbClr val="FFC000"/>
                </a:solidFill>
              </a:rPr>
              <a:t>Psalm 2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600" dirty="0">
                <a:solidFill>
                  <a:schemeClr val="bg1"/>
                </a:solidFill>
              </a:rPr>
              <a:t>A Request for God’s Attention, Help and Intervention (</a:t>
            </a:r>
            <a:r>
              <a:rPr lang="en-US" sz="3600" dirty="0">
                <a:solidFill>
                  <a:srgbClr val="FFC000"/>
                </a:solidFill>
              </a:rPr>
              <a:t>vv. 29-30</a:t>
            </a:r>
            <a:r>
              <a:rPr lang="en-US" sz="3600" dirty="0">
                <a:solidFill>
                  <a:schemeClr val="bg1"/>
                </a:solidFill>
              </a:rPr>
              <a:t>) (</a:t>
            </a:r>
            <a:r>
              <a:rPr lang="en-US" sz="3600" dirty="0">
                <a:solidFill>
                  <a:srgbClr val="FFC000"/>
                </a:solidFill>
              </a:rPr>
              <a:t>James 1:2-8; Colossians 4:2-4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Result (</a:t>
            </a:r>
            <a:r>
              <a:rPr lang="en-US" sz="3600" dirty="0">
                <a:solidFill>
                  <a:srgbClr val="FFC000"/>
                </a:solidFill>
              </a:rPr>
              <a:t>v. 31</a:t>
            </a:r>
            <a:r>
              <a:rPr lang="en-US" sz="3600" dirty="0">
                <a:solidFill>
                  <a:schemeClr val="bg1"/>
                </a:solidFill>
              </a:rPr>
              <a:t>) (</a:t>
            </a:r>
            <a:r>
              <a:rPr lang="en-US" sz="3600" dirty="0">
                <a:solidFill>
                  <a:srgbClr val="FFC000"/>
                </a:solidFill>
              </a:rPr>
              <a:t>James 5:16;    Matthew 7:7-12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1A1DE5F-553C-C267-6305-A3FB7CE63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08" y="1211943"/>
            <a:ext cx="3475386" cy="443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9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34DF9C7-A627-6B5D-8D1F-FD672DEBB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79" y="464457"/>
            <a:ext cx="4647121" cy="592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609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127</Words>
  <Application>Microsoft Macintosh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The Place for Prayer</vt:lpstr>
      <vt:lpstr>The Prayer Offered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</cp:revision>
  <dcterms:created xsi:type="dcterms:W3CDTF">2023-07-29T16:38:58Z</dcterms:created>
  <dcterms:modified xsi:type="dcterms:W3CDTF">2023-07-29T16:48:25Z</dcterms:modified>
</cp:coreProperties>
</file>