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6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3"/>
    <p:restoredTop sz="94615"/>
  </p:normalViewPr>
  <p:slideViewPr>
    <p:cSldViewPr snapToGrid="0">
      <p:cViewPr varScale="1">
        <p:scale>
          <a:sx n="102" d="100"/>
          <a:sy n="102" d="100"/>
        </p:scale>
        <p:origin x="9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332E6-6DEA-1C2B-BDE9-75B5E6D16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FF678F-8897-B2BD-EF32-3C41F5DAF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75166-4912-0D21-AF7B-037BEAF26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0C87-2ABB-6143-8F2A-85506F3ACD28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D95A1-B820-7CB6-6B5E-FA961BD8E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AC63E-A570-A224-8958-793BC7760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C09C-FA2C-B44D-B484-619594C02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5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835C1-7094-02E1-3C49-0602E60B3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967B55-F576-7BBE-424C-ACA79D259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4A497-01DF-F133-56E2-6E2D017A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0C87-2ABB-6143-8F2A-85506F3ACD28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D27FA-6756-18E1-15FE-22A4F897D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3A074-10AB-9D7A-ED28-50BB7F88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C09C-FA2C-B44D-B484-619594C02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83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56B36E-B3AA-B147-47CE-6749DF7C2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73C1E1-D72F-1F17-82FF-558D44802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2BA8A-6341-94C6-2615-967734FF8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0C87-2ABB-6143-8F2A-85506F3ACD28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CCF81-3AE5-B598-F9A5-544523F90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8CEC2-0B06-8E66-64B4-6C456AD7B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C09C-FA2C-B44D-B484-619594C02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2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FEE2F-4887-8565-98F4-B62C07F6F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91297-E955-B259-4AB8-A3D9C813C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7637F-12F6-0653-168E-D0DB4CDFB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0C87-2ABB-6143-8F2A-85506F3ACD28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B9BE-7F32-F9F4-B04C-AF03B109E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38A7A-3791-513B-805D-C4A76564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C09C-FA2C-B44D-B484-619594C02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24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B463D-2D7E-D379-FC6E-F5E67FF41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2EAF8-F09D-99B9-3CA9-64E3E4C97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73ACA-FB35-DC7C-0A93-38908D7C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0C87-2ABB-6143-8F2A-85506F3ACD28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0B9AC-7DBA-5775-1040-2A53C129C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BC215-921B-4721-FD4E-E548B89EA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C09C-FA2C-B44D-B484-619594C02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2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7D7A8-FBFB-9F9E-C2C7-140F52A62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D7092-AE24-56A8-5880-FA4F346D0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0D372-CE94-F6CA-BB9D-6FFF49DDD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E1E74-9E23-BABF-A0D2-89A537005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0C87-2ABB-6143-8F2A-85506F3ACD28}" type="datetimeFigureOut">
              <a:rPr lang="en-US" smtClean="0"/>
              <a:t>7/21/23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C7865-74E4-7B6D-7441-36F803283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86B1E-278F-85AD-34AF-6A88F97AA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C09C-FA2C-B44D-B484-619594C02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1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C6251-CF8E-5F26-D73A-3142650DE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3B31A-1E20-E743-5D37-FF1D4047B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BE0E6-87A8-032D-9288-12D4A80AF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C8C612-A21D-DB43-83AF-E6D83573AA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53BE33-9FB8-AB07-F93E-76B8D73D1E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27196E-095F-7168-6021-7BFE3415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0C87-2ABB-6143-8F2A-85506F3ACD28}" type="datetimeFigureOut">
              <a:rPr lang="en-US" smtClean="0"/>
              <a:t>7/21/23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5AC231-98FA-2579-9DD2-EE777D17C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2F3E7E-1DE1-C971-24D5-1DD859E0D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C09C-FA2C-B44D-B484-619594C02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94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17B6B-8941-6D84-1B3F-D2E3E7AC6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089361-BD87-ED1C-718B-825261CA0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0C87-2ABB-6143-8F2A-85506F3ACD28}" type="datetimeFigureOut">
              <a:rPr lang="en-US" smtClean="0"/>
              <a:t>7/21/23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1F6F52-E048-AA75-1D7A-AF5E2F42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6E8CA-C4A4-F7AF-4CBA-5CB12916E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C09C-FA2C-B44D-B484-619594C02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4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390919-4F26-5C39-9459-303611131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0C87-2ABB-6143-8F2A-85506F3ACD28}" type="datetimeFigureOut">
              <a:rPr lang="en-US" smtClean="0"/>
              <a:t>7/21/23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00A6EE-6E52-19FA-6CDB-0073B8F02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0B7A8-C932-19DF-E0D1-84BDE70AB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C09C-FA2C-B44D-B484-619594C02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62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7949D-4562-5151-707A-FE2EF1D5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C6280-EF71-C022-3047-A1D30F7CA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5F16AC-8C2F-BF78-D63E-B9AA43D3C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B1268F-4D3E-CA95-08CF-99EF750B6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0C87-2ABB-6143-8F2A-85506F3ACD28}" type="datetimeFigureOut">
              <a:rPr lang="en-US" smtClean="0"/>
              <a:t>7/21/23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F28A9A-DD37-6154-B81F-4B6515C7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0193C-CB65-9868-D421-C2F978DD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C09C-FA2C-B44D-B484-619594C02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2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9FB5F-666F-CCBA-8DE6-55D5262F8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BAD704-B1B3-3C06-5F5A-97514E6D11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F6261-72EC-0A60-98B8-0999D0EF7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50E6B4-4A98-4434-0B63-E99084647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0C87-2ABB-6143-8F2A-85506F3ACD28}" type="datetimeFigureOut">
              <a:rPr lang="en-US" smtClean="0"/>
              <a:t>7/21/23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1A45E-F363-8186-F8C1-CF4008D5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C8652-26A7-6A4C-1223-1AAB23A08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C09C-FA2C-B44D-B484-619594C02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39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179C1A-2FBD-B62E-0151-9DCE544D7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0D15F-8280-8289-3838-1B9582802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A8708-EB04-D858-6939-AEA42B5220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00C87-2ABB-6143-8F2A-85506F3ACD28}" type="datetimeFigureOut">
              <a:rPr lang="en-US" smtClean="0"/>
              <a:t>7/21/23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2C482-7830-6D9D-C797-652F65CCDD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FF731-0FE9-CD71-5A7F-091D08158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DC09C-FA2C-B44D-B484-619594C02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22B1F-A536-0861-5590-A16EC8243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339F7-7DC0-0409-7D77-FCED60969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29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E8162E6-2598-708E-F932-862CC11C8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187" y="2075543"/>
            <a:ext cx="8283626" cy="298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06FCA-20D1-36A0-3E8D-2E05D3FC6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The Courageous Pessimist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John 11:16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The Honest Inquirer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John 14:5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The Sincere Skeptic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John 20:24-29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437E14A-D559-F96C-7B2E-D05A8F40C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15" y="5582198"/>
            <a:ext cx="3299984" cy="1189529"/>
          </a:xfrm>
          <a:prstGeom prst="rect">
            <a:avLst/>
          </a:prstGeom>
        </p:spPr>
      </p:pic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14FE83F-62FF-A704-AC15-132839034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111" y="355386"/>
            <a:ext cx="4505778" cy="147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06FCA-20D1-36A0-3E8D-2E05D3FC6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3294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True Faith is Based in Evidence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Hebrews 11:1; Romans 10:17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True Faith’s Skepticism is in Pursuit of Truth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Matt. 12:38-39; 2 Tim. 3:6-7; 2 Cor. 7:1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True Faith is a Choice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John 6:28-29, 44-45; Matt. 11:25-30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437E14A-D559-F96C-7B2E-D05A8F40C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746" y="468649"/>
            <a:ext cx="4894505" cy="176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28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C3CEA43-16C8-1EE2-0BCA-D1C5B367F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187" y="2075543"/>
            <a:ext cx="8283626" cy="298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48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60</Words>
  <Application>Microsoft Macintosh PowerPoint</Application>
  <PresentationFormat>Widescreen</PresentationFormat>
  <Paragraphs>12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1</cp:revision>
  <dcterms:created xsi:type="dcterms:W3CDTF">2023-07-21T19:50:06Z</dcterms:created>
  <dcterms:modified xsi:type="dcterms:W3CDTF">2023-07-21T20:12:39Z</dcterms:modified>
</cp:coreProperties>
</file>