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84"/>
    <p:restoredTop sz="94692"/>
  </p:normalViewPr>
  <p:slideViewPr>
    <p:cSldViewPr snapToGrid="0">
      <p:cViewPr varScale="1">
        <p:scale>
          <a:sx n="102" d="100"/>
          <a:sy n="102" d="100"/>
        </p:scale>
        <p:origin x="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5CBA4-3B01-0589-81AD-CEB5B9023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85FA2-1684-FDE7-D4BA-6DD2C94EF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2D1F8-27BD-4718-80AF-40FAD9CF3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51B4A-316B-7B37-6E0B-FFDB12CB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A9BCF-22B8-77F6-2048-C84B4877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2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48B6-377C-5FB1-D0E7-97DD5B8AC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99964-213B-9AE0-0139-75DB81CF2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75C75-6BCE-66BB-D675-E6717D55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32953-A520-0FB4-D0A7-B28B5445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54CD8-342F-FD2E-7FCA-9ED976116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7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468AC3-FB22-29DB-89E8-0E8CD070E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80BBE-C056-012C-DCF9-D53B5F646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FB704-7432-A242-08D8-46F200AD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EB3EA-3483-6F63-00EC-7C6F3CC4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DB99F-8D18-0656-7E2E-078D4215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3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40D8-C339-2BC4-C2FE-5CDB62D0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02BC-8379-4AB1-056F-51DF1E0B1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DFC50-9AC8-F37C-30B1-4366C6D87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472E7-363F-0F97-B4A9-6BAEC4FA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B4A1E-ACA7-19BD-E241-DD2EE60D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1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87DD-E9E4-3090-7258-51F1B7BB1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AFEBB-D681-8A1C-F0B3-103DE6B8C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9798-3311-9F1C-2B24-71DD08F8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9474-C4A4-CA4B-0307-77852371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5F076-1451-1270-E0B8-D2E64AD0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99040-F4CE-72BB-9F6C-74CA1B93D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4E437-71B8-6F11-4620-53288E701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F3701-DDAC-FE2C-2575-A5E7F6C65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63E28-9451-3403-573E-EE4547EE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5D39D-4216-8B88-4841-FE48D83D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DB97F-EA33-2846-0289-9CD61CA4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6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5B2C-99C1-F445-DDDB-C408A557F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9E379-DF24-6B94-E1F1-32122E53C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3046D-B036-6B90-A4A3-EC7029794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560C53-B5EC-B06D-5158-04AB7F4A7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CB978C-FEBB-E2EF-3E90-03F447157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1FB25-EEF5-5235-AB76-CAFA1692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6A61C-5F57-E29E-F0CD-979FADAF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BC5BA-3BD7-B692-424D-25E13217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5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CEC2-87C1-82B6-F927-3DF3E6FD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8647C3-52BC-7EDD-250E-26469509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84C9E-4682-0895-C2C1-246C579C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2778B4-61D7-B689-CE87-7991EBBA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7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C12AC7-30D9-31F7-EE1C-161DC1D1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85CB4-E97B-4F4B-AB59-DAE9CE6A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FD3A8-FF97-071C-8019-9DB31A6C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1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1EB08-ACB3-7ACB-E472-48C8F3725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83E68-F504-8660-96CC-78070EC71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9F976-8603-A8E0-34FB-36D6728E4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C87F3-AEA6-067F-B912-485BBBDA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E8776-9533-DF08-E45F-B912AEEFB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B0E92-3D2D-DEFA-5633-E53E0641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2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5362-06BF-9826-2646-F965F06F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91E7B1-B05B-1160-641B-F739AB07B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CF47A-2ADE-8EC6-7A61-108299AB6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3D20A-18CC-5E38-E597-C36B71E9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38543-616F-831B-4B53-917630DC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9AD38-EDA9-CC58-8271-79810D82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0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A59049-2961-036A-2366-8ECA7500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42D53-EE95-5853-77A8-F38ACF14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4B9D6-4549-E1FC-5518-26413E2AB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8776-F932-B54C-ABB3-C816EF57F735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A0E44-6B95-EF25-D1B5-36401B80E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7425-D6EC-1616-90B2-CF2D2A4F2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C1EA-64A4-1444-BCDA-9F707CC0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7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43266-29CE-6F24-3724-BFF83E96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D2118-7807-E7F4-FC4B-B9C02BED0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alance of rocks and stones&#10;&#10;Description automatically generated">
            <a:extLst>
              <a:ext uri="{FF2B5EF4-FFF2-40B4-BE49-F238E27FC236}">
                <a16:creationId xmlns:a16="http://schemas.microsoft.com/office/drawing/2014/main" id="{9A7A855B-13FB-099B-2F3E-7FA6B7CA91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06" r="18794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E31724E-AED7-A3A8-4196-31A1918F9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99" y="1367863"/>
            <a:ext cx="44323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82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25F46-3266-851B-FDDB-A43A5141B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377371"/>
            <a:ext cx="6767749" cy="6066972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6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OUGHT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himself also to walk just as He walked” – </a:t>
            </a:r>
            <a:r>
              <a:rPr lang="en-US" sz="3600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obligatory</a:t>
            </a:r>
            <a:endParaRPr lang="en-US" sz="3600" dirty="0">
              <a:solidFill>
                <a:srgbClr val="ED7D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ought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HIMSELF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also to walk just as He walked” – </a:t>
            </a:r>
            <a:r>
              <a:rPr lang="en-US" sz="3600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endParaRPr lang="en-US" sz="3600" dirty="0">
              <a:solidFill>
                <a:srgbClr val="ED7D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ought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himself </a:t>
            </a:r>
            <a:r>
              <a:rPr lang="en-US" sz="36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TO WALK</a:t>
            </a: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as He walked” – </a:t>
            </a:r>
            <a:r>
              <a:rPr lang="en-US" sz="3600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</a:t>
            </a:r>
            <a:endParaRPr lang="en-US" sz="3600" dirty="0">
              <a:solidFill>
                <a:srgbClr val="ED7D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“ought himself also to walk </a:t>
            </a:r>
            <a:r>
              <a:rPr lang="en-US" sz="36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AS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walked” – </a:t>
            </a:r>
            <a:r>
              <a:rPr lang="en-US" sz="36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precise</a:t>
            </a:r>
            <a:endParaRPr lang="en-US" sz="3600" dirty="0">
              <a:solidFill>
                <a:srgbClr val="ED7D3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“ought himself also to walk just as </a:t>
            </a:r>
            <a:r>
              <a:rPr lang="en-US" sz="36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WALKED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– </a:t>
            </a:r>
            <a:r>
              <a:rPr lang="en-US" sz="3600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highest standard</a:t>
            </a:r>
            <a:endParaRPr lang="en-US" sz="3600" dirty="0">
              <a:solidFill>
                <a:srgbClr val="ED7D3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5F7A3F6-052B-A495-8407-A8D696E45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99" y="1367863"/>
            <a:ext cx="44323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alance of rocks and stones&#10;&#10;Description automatically generated">
            <a:extLst>
              <a:ext uri="{FF2B5EF4-FFF2-40B4-BE49-F238E27FC236}">
                <a16:creationId xmlns:a16="http://schemas.microsoft.com/office/drawing/2014/main" id="{9A7A855B-13FB-099B-2F3E-7FA6B7CA91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06" r="18794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E31724E-AED7-A3A8-4196-31A1918F9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99" y="1367863"/>
            <a:ext cx="44323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</Words>
  <Application>Microsoft Macintosh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2</cp:revision>
  <dcterms:created xsi:type="dcterms:W3CDTF">2023-07-08T15:15:39Z</dcterms:created>
  <dcterms:modified xsi:type="dcterms:W3CDTF">2023-07-08T15:36:56Z</dcterms:modified>
</cp:coreProperties>
</file>