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305" r:id="rId2"/>
    <p:sldId id="303" r:id="rId3"/>
    <p:sldId id="299" r:id="rId4"/>
    <p:sldId id="287" r:id="rId5"/>
    <p:sldId id="294" r:id="rId6"/>
    <p:sldId id="295" r:id="rId7"/>
    <p:sldId id="289" r:id="rId8"/>
    <p:sldId id="300" r:id="rId9"/>
    <p:sldId id="304" r:id="rId10"/>
    <p:sldId id="302" r:id="rId11"/>
    <p:sldId id="301" r:id="rId12"/>
    <p:sldId id="269" r:id="rId13"/>
    <p:sldId id="271" r:id="rId14"/>
    <p:sldId id="272" r:id="rId15"/>
    <p:sldId id="273" r:id="rId16"/>
    <p:sldId id="274" r:id="rId17"/>
    <p:sldId id="267" r:id="rId18"/>
    <p:sldId id="290" r:id="rId19"/>
    <p:sldId id="277" r:id="rId20"/>
    <p:sldId id="293" r:id="rId21"/>
    <p:sldId id="306" r:id="rId22"/>
  </p:sldIdLst>
  <p:sldSz cx="14630400" cy="8229600"/>
  <p:notesSz cx="7010400" cy="9296400"/>
  <p:defaultTextStyle>
    <a:defPPr>
      <a:defRPr lang="en-US"/>
    </a:defPPr>
    <a:lvl1pPr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5pPr>
    <a:lvl6pPr marL="2286000" algn="l" defTabSz="914400" rtl="0" eaLnBrk="1" latinLnBrk="0" hangingPunct="1">
      <a:defRPr sz="2600" kern="1200">
        <a:solidFill>
          <a:schemeClr val="tx1"/>
        </a:solidFill>
        <a:latin typeface="Arial" panose="020B0604020202020204" pitchFamily="34" charset="0"/>
        <a:ea typeface="+mn-ea"/>
        <a:cs typeface="+mn-cs"/>
      </a:defRPr>
    </a:lvl6pPr>
    <a:lvl7pPr marL="2743200" algn="l" defTabSz="914400" rtl="0" eaLnBrk="1" latinLnBrk="0" hangingPunct="1">
      <a:defRPr sz="2600" kern="1200">
        <a:solidFill>
          <a:schemeClr val="tx1"/>
        </a:solidFill>
        <a:latin typeface="Arial" panose="020B0604020202020204" pitchFamily="34" charset="0"/>
        <a:ea typeface="+mn-ea"/>
        <a:cs typeface="+mn-cs"/>
      </a:defRPr>
    </a:lvl7pPr>
    <a:lvl8pPr marL="3200400" algn="l" defTabSz="914400" rtl="0" eaLnBrk="1" latinLnBrk="0" hangingPunct="1">
      <a:defRPr sz="2600" kern="1200">
        <a:solidFill>
          <a:schemeClr val="tx1"/>
        </a:solidFill>
        <a:latin typeface="Arial" panose="020B0604020202020204" pitchFamily="34" charset="0"/>
        <a:ea typeface="+mn-ea"/>
        <a:cs typeface="+mn-cs"/>
      </a:defRPr>
    </a:lvl8pPr>
    <a:lvl9pPr marL="3657600" algn="l" defTabSz="914400" rtl="0" eaLnBrk="1" latinLnBrk="0" hangingPunct="1">
      <a:defRPr sz="2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9900"/>
    <a:srgbClr val="CCE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8" d="100"/>
          <a:sy n="58" d="100"/>
        </p:scale>
        <p:origin x="528" y="82"/>
      </p:cViewPr>
      <p:guideLst>
        <p:guide orient="horz" pos="2592"/>
        <p:guide pos="4608"/>
      </p:guideLst>
    </p:cSldViewPr>
  </p:slideViewPr>
  <p:notesTextViewPr>
    <p:cViewPr>
      <p:scale>
        <a:sx n="3" d="2"/>
        <a:sy n="3" d="2"/>
      </p:scale>
      <p:origin x="0" y="0"/>
    </p:cViewPr>
  </p:notesText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4B2A251-86E7-4972-8326-57AE250910FE}"/>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Moral Living In An Immoral World.pptx</a:t>
            </a:r>
          </a:p>
        </p:txBody>
      </p:sp>
      <p:sp>
        <p:nvSpPr>
          <p:cNvPr id="13315" name="Rectangle 3">
            <a:extLst>
              <a:ext uri="{FF2B5EF4-FFF2-40B4-BE49-F238E27FC236}">
                <a16:creationId xmlns:a16="http://schemas.microsoft.com/office/drawing/2014/main" id="{91EA3F8F-AC92-4CA0-AB05-D0F09A1087F5}"/>
              </a:ext>
            </a:extLst>
          </p:cNvPr>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3316" name="Rectangle 4">
            <a:extLst>
              <a:ext uri="{FF2B5EF4-FFF2-40B4-BE49-F238E27FC236}">
                <a16:creationId xmlns:a16="http://schemas.microsoft.com/office/drawing/2014/main" id="{C3E06E42-76C6-4996-A428-A00EA9365353}"/>
              </a:ext>
            </a:extLst>
          </p:cNvPr>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3317" name="Rectangle 5">
            <a:extLst>
              <a:ext uri="{FF2B5EF4-FFF2-40B4-BE49-F238E27FC236}">
                <a16:creationId xmlns:a16="http://schemas.microsoft.com/office/drawing/2014/main" id="{2936B34A-3200-4168-AF01-DF05234888C9}"/>
              </a:ext>
            </a:extLst>
          </p:cNvPr>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F961829-48BE-4162-B9E7-F6ABF2F28E24}"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r>
              <a:rPr lang="en-US"/>
              <a:t>Moral Living In An Immoral World.pptx</a:t>
            </a:r>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3ECD3F92-925D-4455-94EA-127DE9A43550}" type="datetimeFigureOut">
              <a:rPr lang="en-US" smtClean="0"/>
              <a:t>10/31/2023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52D5E049-4090-44E7-8AD3-A8CBBBF76430}" type="slidenum">
              <a:rPr lang="en-US" smtClean="0"/>
              <a:t>‹#›</a:t>
            </a:fld>
            <a:endParaRPr lang="en-US"/>
          </a:p>
        </p:txBody>
      </p:sp>
    </p:spTree>
    <p:extLst>
      <p:ext uri="{BB962C8B-B14F-4D97-AF65-F5344CB8AC3E}">
        <p14:creationId xmlns:p14="http://schemas.microsoft.com/office/powerpoint/2010/main" val="199072278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Arc 2">
            <a:extLst>
              <a:ext uri="{FF2B5EF4-FFF2-40B4-BE49-F238E27FC236}">
                <a16:creationId xmlns:a16="http://schemas.microsoft.com/office/drawing/2014/main" id="{23912BC5-AE7A-4A4A-BBA1-61EA4729AA8A}"/>
              </a:ext>
            </a:extLst>
          </p:cNvPr>
          <p:cNvSpPr>
            <a:spLocks/>
          </p:cNvSpPr>
          <p:nvPr/>
        </p:nvSpPr>
        <p:spPr bwMode="ltGray">
          <a:xfrm>
            <a:off x="-34925" y="3108325"/>
            <a:ext cx="12434888" cy="1006475"/>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rotWithShape="0">
            <a:gsLst>
              <a:gs pos="0">
                <a:schemeClr val="folHlink"/>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a:extLst>
              <a:ext uri="{FF2B5EF4-FFF2-40B4-BE49-F238E27FC236}">
                <a16:creationId xmlns:a16="http://schemas.microsoft.com/office/drawing/2014/main" id="{521FDAC7-3F59-429A-8EA6-CF360A6A18D3}"/>
              </a:ext>
            </a:extLst>
          </p:cNvPr>
          <p:cNvSpPr>
            <a:spLocks noGrp="1" noChangeArrowheads="1"/>
          </p:cNvSpPr>
          <p:nvPr>
            <p:ph type="ctrTitle"/>
          </p:nvPr>
        </p:nvSpPr>
        <p:spPr>
          <a:xfrm>
            <a:off x="2193925" y="1463675"/>
            <a:ext cx="12436475" cy="1371600"/>
          </a:xfrm>
        </p:spPr>
        <p:txBody>
          <a:bodyPr anchor="b"/>
          <a:lstStyle>
            <a:lvl1pPr>
              <a:defRPr/>
            </a:lvl1pPr>
          </a:lstStyle>
          <a:p>
            <a:pPr lvl="0"/>
            <a:r>
              <a:rPr lang="en-US" altLang="en-US" noProof="0"/>
              <a:t>Click to edit Master title style</a:t>
            </a:r>
          </a:p>
        </p:txBody>
      </p:sp>
      <p:sp>
        <p:nvSpPr>
          <p:cNvPr id="5124" name="Rectangle 4">
            <a:extLst>
              <a:ext uri="{FF2B5EF4-FFF2-40B4-BE49-F238E27FC236}">
                <a16:creationId xmlns:a16="http://schemas.microsoft.com/office/drawing/2014/main" id="{D60C8448-E89F-4752-BFEA-00FAB9780D1C}"/>
              </a:ext>
            </a:extLst>
          </p:cNvPr>
          <p:cNvSpPr>
            <a:spLocks noGrp="1" noChangeArrowheads="1"/>
          </p:cNvSpPr>
          <p:nvPr>
            <p:ph type="subTitle" idx="1"/>
          </p:nvPr>
        </p:nvSpPr>
        <p:spPr>
          <a:xfrm>
            <a:off x="2193925" y="4297363"/>
            <a:ext cx="10242550" cy="2103437"/>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5125" name="Rectangle 5">
            <a:extLst>
              <a:ext uri="{FF2B5EF4-FFF2-40B4-BE49-F238E27FC236}">
                <a16:creationId xmlns:a16="http://schemas.microsoft.com/office/drawing/2014/main" id="{8C0CCC64-7269-45DA-B369-98A529488988}"/>
              </a:ext>
            </a:extLst>
          </p:cNvPr>
          <p:cNvSpPr>
            <a:spLocks noGrp="1" noChangeArrowheads="1"/>
          </p:cNvSpPr>
          <p:nvPr>
            <p:ph type="dt" sz="half" idx="2"/>
          </p:nvPr>
        </p:nvSpPr>
        <p:spPr>
          <a:xfrm>
            <a:off x="2193925" y="7497763"/>
            <a:ext cx="3048000" cy="549275"/>
          </a:xfrm>
        </p:spPr>
        <p:txBody>
          <a:bodyPr/>
          <a:lstStyle>
            <a:lvl1pPr>
              <a:defRPr/>
            </a:lvl1pPr>
          </a:lstStyle>
          <a:p>
            <a:endParaRPr lang="en-US" altLang="en-US"/>
          </a:p>
        </p:txBody>
      </p:sp>
      <p:sp>
        <p:nvSpPr>
          <p:cNvPr id="5126" name="Rectangle 6">
            <a:extLst>
              <a:ext uri="{FF2B5EF4-FFF2-40B4-BE49-F238E27FC236}">
                <a16:creationId xmlns:a16="http://schemas.microsoft.com/office/drawing/2014/main" id="{DD52AE17-B5E4-4E7F-9900-47ADE526C9AE}"/>
              </a:ext>
            </a:extLst>
          </p:cNvPr>
          <p:cNvSpPr>
            <a:spLocks noGrp="1" noChangeArrowheads="1"/>
          </p:cNvSpPr>
          <p:nvPr>
            <p:ph type="ftr" sz="quarter" idx="3"/>
          </p:nvPr>
        </p:nvSpPr>
        <p:spPr>
          <a:xfrm>
            <a:off x="6096000" y="7497763"/>
            <a:ext cx="4632325" cy="549275"/>
          </a:xfrm>
        </p:spPr>
        <p:txBody>
          <a:bodyPr/>
          <a:lstStyle>
            <a:lvl1pPr>
              <a:defRPr/>
            </a:lvl1pPr>
          </a:lstStyle>
          <a:p>
            <a:endParaRPr lang="en-US" altLang="en-US"/>
          </a:p>
        </p:txBody>
      </p:sp>
      <p:sp>
        <p:nvSpPr>
          <p:cNvPr id="5127" name="Rectangle 7">
            <a:extLst>
              <a:ext uri="{FF2B5EF4-FFF2-40B4-BE49-F238E27FC236}">
                <a16:creationId xmlns:a16="http://schemas.microsoft.com/office/drawing/2014/main" id="{8CDFB438-7712-4E7A-AF8C-1D0C0B94BD23}"/>
              </a:ext>
            </a:extLst>
          </p:cNvPr>
          <p:cNvSpPr>
            <a:spLocks noGrp="1" noChangeArrowheads="1"/>
          </p:cNvSpPr>
          <p:nvPr>
            <p:ph type="sldNum" sz="quarter" idx="4"/>
          </p:nvPr>
        </p:nvSpPr>
        <p:spPr>
          <a:xfrm>
            <a:off x="11582400" y="7497763"/>
            <a:ext cx="3048000" cy="549275"/>
          </a:xfrm>
        </p:spPr>
        <p:txBody>
          <a:bodyPr/>
          <a:lstStyle>
            <a:lvl1pPr>
              <a:defRPr/>
            </a:lvl1pPr>
          </a:lstStyle>
          <a:p>
            <a:fld id="{2FEFFB82-EF62-42B0-99AA-C9DFBADC0C8B}"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AB73D-9E3E-474A-8E20-0772A232E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13288B-74C1-4264-85BA-A7BD2B02CC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394E9-B5ED-4B18-80B0-8362A88102D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8F00276-E7B7-4E3B-801E-43393F7D504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91AC2C5-57A3-4DAA-A587-47D085115918}"/>
              </a:ext>
            </a:extLst>
          </p:cNvPr>
          <p:cNvSpPr>
            <a:spLocks noGrp="1"/>
          </p:cNvSpPr>
          <p:nvPr>
            <p:ph type="sldNum" sz="quarter" idx="12"/>
          </p:nvPr>
        </p:nvSpPr>
        <p:spPr/>
        <p:txBody>
          <a:bodyPr/>
          <a:lstStyle>
            <a:lvl1pPr>
              <a:defRPr/>
            </a:lvl1pPr>
          </a:lstStyle>
          <a:p>
            <a:fld id="{81E01251-C687-47E5-87EE-4E251F22B065}" type="slidenum">
              <a:rPr lang="en-US" altLang="en-US"/>
              <a:pPr/>
              <a:t>‹#›</a:t>
            </a:fld>
            <a:endParaRPr lang="en-US" altLang="en-US"/>
          </a:p>
        </p:txBody>
      </p:sp>
    </p:spTree>
    <p:extLst>
      <p:ext uri="{BB962C8B-B14F-4D97-AF65-F5344CB8AC3E}">
        <p14:creationId xmlns:p14="http://schemas.microsoft.com/office/powerpoint/2010/main" val="3972869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E5F44D-D2A6-421B-ABD9-0DD8191F3B75}"/>
              </a:ext>
            </a:extLst>
          </p:cNvPr>
          <p:cNvSpPr>
            <a:spLocks noGrp="1"/>
          </p:cNvSpPr>
          <p:nvPr>
            <p:ph type="title" orient="vert"/>
          </p:nvPr>
        </p:nvSpPr>
        <p:spPr>
          <a:xfrm>
            <a:off x="10272713" y="549275"/>
            <a:ext cx="3260725" cy="67659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A6837A-239D-4A07-AE5D-B4ADAFC79689}"/>
              </a:ext>
            </a:extLst>
          </p:cNvPr>
          <p:cNvSpPr>
            <a:spLocks noGrp="1"/>
          </p:cNvSpPr>
          <p:nvPr>
            <p:ph type="body" orient="vert" idx="1"/>
          </p:nvPr>
        </p:nvSpPr>
        <p:spPr>
          <a:xfrm>
            <a:off x="487363" y="549275"/>
            <a:ext cx="9632950" cy="6765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F68D8-E745-42C8-89D3-AD997667C7F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6278B2B-D3C9-4536-BB56-60FC121406E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73C169C-3FA5-495D-8064-B7F421F06268}"/>
              </a:ext>
            </a:extLst>
          </p:cNvPr>
          <p:cNvSpPr>
            <a:spLocks noGrp="1"/>
          </p:cNvSpPr>
          <p:nvPr>
            <p:ph type="sldNum" sz="quarter" idx="12"/>
          </p:nvPr>
        </p:nvSpPr>
        <p:spPr/>
        <p:txBody>
          <a:bodyPr/>
          <a:lstStyle>
            <a:lvl1pPr>
              <a:defRPr/>
            </a:lvl1pPr>
          </a:lstStyle>
          <a:p>
            <a:fld id="{6009D9C6-DB1A-4810-80E2-E4ABAAFCC440}" type="slidenum">
              <a:rPr lang="en-US" altLang="en-US"/>
              <a:pPr/>
              <a:t>‹#›</a:t>
            </a:fld>
            <a:endParaRPr lang="en-US" altLang="en-US"/>
          </a:p>
        </p:txBody>
      </p:sp>
    </p:spTree>
    <p:extLst>
      <p:ext uri="{BB962C8B-B14F-4D97-AF65-F5344CB8AC3E}">
        <p14:creationId xmlns:p14="http://schemas.microsoft.com/office/powerpoint/2010/main" val="3362417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3B12-ED2C-457A-AC44-26C866E742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41DA8C-B74A-46EF-8F84-8D74FE78CF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5F510-FD73-4877-B5F1-DFDA42BD2D1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EA2B1C5-99FB-4A4C-83B8-52A27A8C882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1EE95-5B5C-4CBC-8E5E-3517E52107FD}"/>
              </a:ext>
            </a:extLst>
          </p:cNvPr>
          <p:cNvSpPr>
            <a:spLocks noGrp="1"/>
          </p:cNvSpPr>
          <p:nvPr>
            <p:ph type="sldNum" sz="quarter" idx="12"/>
          </p:nvPr>
        </p:nvSpPr>
        <p:spPr/>
        <p:txBody>
          <a:bodyPr/>
          <a:lstStyle>
            <a:lvl1pPr>
              <a:defRPr/>
            </a:lvl1pPr>
          </a:lstStyle>
          <a:p>
            <a:fld id="{D31194E2-7D0B-4244-BAB4-4FA5DDE3F043}" type="slidenum">
              <a:rPr lang="en-US" altLang="en-US"/>
              <a:pPr/>
              <a:t>‹#›</a:t>
            </a:fld>
            <a:endParaRPr lang="en-US" altLang="en-US"/>
          </a:p>
        </p:txBody>
      </p:sp>
    </p:spTree>
    <p:extLst>
      <p:ext uri="{BB962C8B-B14F-4D97-AF65-F5344CB8AC3E}">
        <p14:creationId xmlns:p14="http://schemas.microsoft.com/office/powerpoint/2010/main" val="417712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E8EC-588B-4D4A-8CB9-5001E1C5D031}"/>
              </a:ext>
            </a:extLst>
          </p:cNvPr>
          <p:cNvSpPr>
            <a:spLocks noGrp="1"/>
          </p:cNvSpPr>
          <p:nvPr>
            <p:ph type="title"/>
          </p:nvPr>
        </p:nvSpPr>
        <p:spPr>
          <a:xfrm>
            <a:off x="998538" y="2051050"/>
            <a:ext cx="12619037" cy="342423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BA5CA9-5438-4C16-9A22-CF08B048FB8E}"/>
              </a:ext>
            </a:extLst>
          </p:cNvPr>
          <p:cNvSpPr>
            <a:spLocks noGrp="1"/>
          </p:cNvSpPr>
          <p:nvPr>
            <p:ph type="body" idx="1"/>
          </p:nvPr>
        </p:nvSpPr>
        <p:spPr>
          <a:xfrm>
            <a:off x="998538" y="5507038"/>
            <a:ext cx="12619037" cy="18002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DEB8C7A-FEC3-4F3C-AF98-8CECB2488A9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E3221F5-2E8E-4EE4-B022-46F15628E3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901C48-E1BF-48BC-A4FF-D088322AEE9E}"/>
              </a:ext>
            </a:extLst>
          </p:cNvPr>
          <p:cNvSpPr>
            <a:spLocks noGrp="1"/>
          </p:cNvSpPr>
          <p:nvPr>
            <p:ph type="sldNum" sz="quarter" idx="12"/>
          </p:nvPr>
        </p:nvSpPr>
        <p:spPr/>
        <p:txBody>
          <a:bodyPr/>
          <a:lstStyle>
            <a:lvl1pPr>
              <a:defRPr/>
            </a:lvl1pPr>
          </a:lstStyle>
          <a:p>
            <a:fld id="{4F45CDFA-F76F-41F3-977E-5863650D19D2}" type="slidenum">
              <a:rPr lang="en-US" altLang="en-US"/>
              <a:pPr/>
              <a:t>‹#›</a:t>
            </a:fld>
            <a:endParaRPr lang="en-US" altLang="en-US"/>
          </a:p>
        </p:txBody>
      </p:sp>
    </p:spTree>
    <p:extLst>
      <p:ext uri="{BB962C8B-B14F-4D97-AF65-F5344CB8AC3E}">
        <p14:creationId xmlns:p14="http://schemas.microsoft.com/office/powerpoint/2010/main" val="351120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AC3C-C3CA-4928-92FB-B535FD070E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F7BE5F-3010-4408-A3A9-EB840A5EA312}"/>
              </a:ext>
            </a:extLst>
          </p:cNvPr>
          <p:cNvSpPr>
            <a:spLocks noGrp="1"/>
          </p:cNvSpPr>
          <p:nvPr>
            <p:ph sz="half" idx="1"/>
          </p:nvPr>
        </p:nvSpPr>
        <p:spPr>
          <a:xfrm>
            <a:off x="1096963" y="2378075"/>
            <a:ext cx="6142037"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4C054F-DE91-43FC-8009-2A251AB25F2B}"/>
              </a:ext>
            </a:extLst>
          </p:cNvPr>
          <p:cNvSpPr>
            <a:spLocks noGrp="1"/>
          </p:cNvSpPr>
          <p:nvPr>
            <p:ph sz="half" idx="2"/>
          </p:nvPr>
        </p:nvSpPr>
        <p:spPr>
          <a:xfrm>
            <a:off x="7391400" y="2378075"/>
            <a:ext cx="6142038"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27863C-D761-4644-B00B-91DF9E4F426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034A153-B48F-412C-A86E-AA3CCE26529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DD41444-EDDC-40E1-BB6C-24C0E91EEF45}"/>
              </a:ext>
            </a:extLst>
          </p:cNvPr>
          <p:cNvSpPr>
            <a:spLocks noGrp="1"/>
          </p:cNvSpPr>
          <p:nvPr>
            <p:ph type="sldNum" sz="quarter" idx="12"/>
          </p:nvPr>
        </p:nvSpPr>
        <p:spPr/>
        <p:txBody>
          <a:bodyPr/>
          <a:lstStyle>
            <a:lvl1pPr>
              <a:defRPr/>
            </a:lvl1pPr>
          </a:lstStyle>
          <a:p>
            <a:fld id="{2706E327-4E45-4B4D-B9B8-0EE799ED1ABF}" type="slidenum">
              <a:rPr lang="en-US" altLang="en-US"/>
              <a:pPr/>
              <a:t>‹#›</a:t>
            </a:fld>
            <a:endParaRPr lang="en-US" altLang="en-US"/>
          </a:p>
        </p:txBody>
      </p:sp>
    </p:spTree>
    <p:extLst>
      <p:ext uri="{BB962C8B-B14F-4D97-AF65-F5344CB8AC3E}">
        <p14:creationId xmlns:p14="http://schemas.microsoft.com/office/powerpoint/2010/main" val="2466960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FB436-5EF4-4EF1-B6CD-CE97B3C5DB57}"/>
              </a:ext>
            </a:extLst>
          </p:cNvPr>
          <p:cNvSpPr>
            <a:spLocks noGrp="1"/>
          </p:cNvSpPr>
          <p:nvPr>
            <p:ph type="title"/>
          </p:nvPr>
        </p:nvSpPr>
        <p:spPr>
          <a:xfrm>
            <a:off x="1008063" y="438150"/>
            <a:ext cx="12619037"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5BE776-9D08-4D42-A689-FD42E76B481D}"/>
              </a:ext>
            </a:extLst>
          </p:cNvPr>
          <p:cNvSpPr>
            <a:spLocks noGrp="1"/>
          </p:cNvSpPr>
          <p:nvPr>
            <p:ph type="body" idx="1"/>
          </p:nvPr>
        </p:nvSpPr>
        <p:spPr>
          <a:xfrm>
            <a:off x="1008063" y="2017713"/>
            <a:ext cx="6189662"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8F4713-8574-4150-A4A8-95E058C9B156}"/>
              </a:ext>
            </a:extLst>
          </p:cNvPr>
          <p:cNvSpPr>
            <a:spLocks noGrp="1"/>
          </p:cNvSpPr>
          <p:nvPr>
            <p:ph sz="half" idx="2"/>
          </p:nvPr>
        </p:nvSpPr>
        <p:spPr>
          <a:xfrm>
            <a:off x="1008063" y="3006725"/>
            <a:ext cx="6189662"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4AB0D8-1EEC-4185-A31E-27A3E5131CA7}"/>
              </a:ext>
            </a:extLst>
          </p:cNvPr>
          <p:cNvSpPr>
            <a:spLocks noGrp="1"/>
          </p:cNvSpPr>
          <p:nvPr>
            <p:ph type="body" sz="quarter" idx="3"/>
          </p:nvPr>
        </p:nvSpPr>
        <p:spPr>
          <a:xfrm>
            <a:off x="7407275" y="2017713"/>
            <a:ext cx="6219825"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C6606F-B436-4398-AE0D-BCB5E2F7D327}"/>
              </a:ext>
            </a:extLst>
          </p:cNvPr>
          <p:cNvSpPr>
            <a:spLocks noGrp="1"/>
          </p:cNvSpPr>
          <p:nvPr>
            <p:ph sz="quarter" idx="4"/>
          </p:nvPr>
        </p:nvSpPr>
        <p:spPr>
          <a:xfrm>
            <a:off x="7407275" y="3006725"/>
            <a:ext cx="6219825"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72EE27-1E65-4A11-BE9B-8A655D67414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9ACE1C8D-D3C8-4545-8FD9-9D1A8F16781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AED0614-98D0-4992-8ABC-95FDFAD25408}"/>
              </a:ext>
            </a:extLst>
          </p:cNvPr>
          <p:cNvSpPr>
            <a:spLocks noGrp="1"/>
          </p:cNvSpPr>
          <p:nvPr>
            <p:ph type="sldNum" sz="quarter" idx="12"/>
          </p:nvPr>
        </p:nvSpPr>
        <p:spPr/>
        <p:txBody>
          <a:bodyPr/>
          <a:lstStyle>
            <a:lvl1pPr>
              <a:defRPr/>
            </a:lvl1pPr>
          </a:lstStyle>
          <a:p>
            <a:fld id="{661B2C76-541C-4E62-8CEA-0F63853E7EA9}" type="slidenum">
              <a:rPr lang="en-US" altLang="en-US"/>
              <a:pPr/>
              <a:t>‹#›</a:t>
            </a:fld>
            <a:endParaRPr lang="en-US" altLang="en-US"/>
          </a:p>
        </p:txBody>
      </p:sp>
    </p:spTree>
    <p:extLst>
      <p:ext uri="{BB962C8B-B14F-4D97-AF65-F5344CB8AC3E}">
        <p14:creationId xmlns:p14="http://schemas.microsoft.com/office/powerpoint/2010/main" val="79003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AEE73-543E-4C49-B9C5-CBA4FB0967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393542-D4E0-48FE-B153-A1073D3671C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4D13D235-A2D5-4A7E-B013-F8F119102FF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FFC1159-FF13-474E-B9F0-A36459A8A98A}"/>
              </a:ext>
            </a:extLst>
          </p:cNvPr>
          <p:cNvSpPr>
            <a:spLocks noGrp="1"/>
          </p:cNvSpPr>
          <p:nvPr>
            <p:ph type="sldNum" sz="quarter" idx="12"/>
          </p:nvPr>
        </p:nvSpPr>
        <p:spPr/>
        <p:txBody>
          <a:bodyPr/>
          <a:lstStyle>
            <a:lvl1pPr>
              <a:defRPr/>
            </a:lvl1pPr>
          </a:lstStyle>
          <a:p>
            <a:fld id="{A9DD5863-4951-46A9-82BF-AF5F979554F8}" type="slidenum">
              <a:rPr lang="en-US" altLang="en-US"/>
              <a:pPr/>
              <a:t>‹#›</a:t>
            </a:fld>
            <a:endParaRPr lang="en-US" altLang="en-US"/>
          </a:p>
        </p:txBody>
      </p:sp>
    </p:spTree>
    <p:extLst>
      <p:ext uri="{BB962C8B-B14F-4D97-AF65-F5344CB8AC3E}">
        <p14:creationId xmlns:p14="http://schemas.microsoft.com/office/powerpoint/2010/main" val="179170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B6FBF8-C470-4BDA-AE51-D7B38FD03CF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2438307-1330-46DA-A633-1EC15BA06B1A}"/>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F50313BC-B482-407E-8BAE-9A6706A67427}"/>
              </a:ext>
            </a:extLst>
          </p:cNvPr>
          <p:cNvSpPr>
            <a:spLocks noGrp="1"/>
          </p:cNvSpPr>
          <p:nvPr>
            <p:ph type="sldNum" sz="quarter" idx="12"/>
          </p:nvPr>
        </p:nvSpPr>
        <p:spPr/>
        <p:txBody>
          <a:bodyPr/>
          <a:lstStyle>
            <a:lvl1pPr>
              <a:defRPr/>
            </a:lvl1pPr>
          </a:lstStyle>
          <a:p>
            <a:fld id="{05B7284E-C4AF-4E3A-8BD1-C6C85AE3DB6E}" type="slidenum">
              <a:rPr lang="en-US" altLang="en-US"/>
              <a:pPr/>
              <a:t>‹#›</a:t>
            </a:fld>
            <a:endParaRPr lang="en-US" altLang="en-US"/>
          </a:p>
        </p:txBody>
      </p:sp>
    </p:spTree>
    <p:extLst>
      <p:ext uri="{BB962C8B-B14F-4D97-AF65-F5344CB8AC3E}">
        <p14:creationId xmlns:p14="http://schemas.microsoft.com/office/powerpoint/2010/main" val="268440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B6E44-D9C3-4610-866D-93DB78C1EF45}"/>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88D258-D4AF-4F81-BCEA-B9583AEE7D07}"/>
              </a:ext>
            </a:extLst>
          </p:cNvPr>
          <p:cNvSpPr>
            <a:spLocks noGrp="1"/>
          </p:cNvSpPr>
          <p:nvPr>
            <p:ph idx="1"/>
          </p:nvPr>
        </p:nvSpPr>
        <p:spPr>
          <a:xfrm>
            <a:off x="6219825" y="1184275"/>
            <a:ext cx="7407275" cy="584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2426C3-7BD1-4E44-B2C2-05DB1E717D98}"/>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3986E0-D2A5-4C68-92EC-80AB8A23853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F610DAE-0E10-4EE9-8CA5-228A612BF69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17D4E33-75FB-41C6-9ED2-2D6FDA3C0FAE}"/>
              </a:ext>
            </a:extLst>
          </p:cNvPr>
          <p:cNvSpPr>
            <a:spLocks noGrp="1"/>
          </p:cNvSpPr>
          <p:nvPr>
            <p:ph type="sldNum" sz="quarter" idx="12"/>
          </p:nvPr>
        </p:nvSpPr>
        <p:spPr/>
        <p:txBody>
          <a:bodyPr/>
          <a:lstStyle>
            <a:lvl1pPr>
              <a:defRPr/>
            </a:lvl1pPr>
          </a:lstStyle>
          <a:p>
            <a:fld id="{820425A6-BA6B-4BDE-82F8-EDCB789EA5EE}" type="slidenum">
              <a:rPr lang="en-US" altLang="en-US"/>
              <a:pPr/>
              <a:t>‹#›</a:t>
            </a:fld>
            <a:endParaRPr lang="en-US" altLang="en-US"/>
          </a:p>
        </p:txBody>
      </p:sp>
    </p:spTree>
    <p:extLst>
      <p:ext uri="{BB962C8B-B14F-4D97-AF65-F5344CB8AC3E}">
        <p14:creationId xmlns:p14="http://schemas.microsoft.com/office/powerpoint/2010/main" val="423481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B6BA-DC1E-43B4-94C2-0BE002DF3E89}"/>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CA6FEE-6979-4294-AE44-BC89B8A1CBD6}"/>
              </a:ext>
            </a:extLst>
          </p:cNvPr>
          <p:cNvSpPr>
            <a:spLocks noGrp="1"/>
          </p:cNvSpPr>
          <p:nvPr>
            <p:ph type="pic" idx="1"/>
          </p:nvPr>
        </p:nvSpPr>
        <p:spPr>
          <a:xfrm>
            <a:off x="6219825" y="1184275"/>
            <a:ext cx="7407275" cy="584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9F0244-7CB7-47D0-AA03-4C88D9AD5821}"/>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938737-1C08-48C2-9EC3-B853BD1A8B8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E25E50E-2028-4373-8E8D-79D403783B5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87CBC36-4807-4828-BC34-45C607733A0B}"/>
              </a:ext>
            </a:extLst>
          </p:cNvPr>
          <p:cNvSpPr>
            <a:spLocks noGrp="1"/>
          </p:cNvSpPr>
          <p:nvPr>
            <p:ph type="sldNum" sz="quarter" idx="12"/>
          </p:nvPr>
        </p:nvSpPr>
        <p:spPr/>
        <p:txBody>
          <a:bodyPr/>
          <a:lstStyle>
            <a:lvl1pPr>
              <a:defRPr/>
            </a:lvl1pPr>
          </a:lstStyle>
          <a:p>
            <a:fld id="{FFBDBCD3-0683-4B26-8324-4B49C0D0C551}" type="slidenum">
              <a:rPr lang="en-US" altLang="en-US"/>
              <a:pPr/>
              <a:t>‹#›</a:t>
            </a:fld>
            <a:endParaRPr lang="en-US" altLang="en-US"/>
          </a:p>
        </p:txBody>
      </p:sp>
    </p:spTree>
    <p:extLst>
      <p:ext uri="{BB962C8B-B14F-4D97-AF65-F5344CB8AC3E}">
        <p14:creationId xmlns:p14="http://schemas.microsoft.com/office/powerpoint/2010/main" val="60592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5D190DF6-061E-49D7-8897-48D7A9D805FE}"/>
              </a:ext>
            </a:extLst>
          </p:cNvPr>
          <p:cNvGrpSpPr>
            <a:grpSpLocks/>
          </p:cNvGrpSpPr>
          <p:nvPr/>
        </p:nvGrpSpPr>
        <p:grpSpPr bwMode="auto">
          <a:xfrm>
            <a:off x="5608638" y="0"/>
            <a:ext cx="9021762" cy="977900"/>
            <a:chOff x="1488" y="0"/>
            <a:chExt cx="4272" cy="816"/>
          </a:xfrm>
        </p:grpSpPr>
        <p:grpSp>
          <p:nvGrpSpPr>
            <p:cNvPr id="4099" name="Group 3">
              <a:extLst>
                <a:ext uri="{FF2B5EF4-FFF2-40B4-BE49-F238E27FC236}">
                  <a16:creationId xmlns:a16="http://schemas.microsoft.com/office/drawing/2014/main" id="{50C5283E-D6BE-42EF-A02A-1B586673C45F}"/>
                </a:ext>
              </a:extLst>
            </p:cNvPr>
            <p:cNvGrpSpPr>
              <a:grpSpLocks/>
            </p:cNvGrpSpPr>
            <p:nvPr userDrawn="1"/>
          </p:nvGrpSpPr>
          <p:grpSpPr bwMode="auto">
            <a:xfrm>
              <a:off x="1488" y="0"/>
              <a:ext cx="4272" cy="48"/>
              <a:chOff x="1488" y="0"/>
              <a:chExt cx="4272" cy="48"/>
            </a:xfrm>
          </p:grpSpPr>
          <p:sp>
            <p:nvSpPr>
              <p:cNvPr id="4100" name="Rectangle 4">
                <a:extLst>
                  <a:ext uri="{FF2B5EF4-FFF2-40B4-BE49-F238E27FC236}">
                    <a16:creationId xmlns:a16="http://schemas.microsoft.com/office/drawing/2014/main" id="{B9EC057D-92A2-466B-A0C7-635174E56EAE}"/>
                  </a:ext>
                </a:extLst>
              </p:cNvPr>
              <p:cNvSpPr>
                <a:spLocks noChangeArrowheads="1"/>
              </p:cNvSpPr>
              <p:nvPr userDrawn="1"/>
            </p:nvSpPr>
            <p:spPr bwMode="ltGray">
              <a:xfrm>
                <a:off x="3792" y="0"/>
                <a:ext cx="1968"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a:extLst>
                  <a:ext uri="{FF2B5EF4-FFF2-40B4-BE49-F238E27FC236}">
                    <a16:creationId xmlns:a16="http://schemas.microsoft.com/office/drawing/2014/main" id="{021E878B-4634-4AA9-8BE4-52682E41D29A}"/>
                  </a:ext>
                </a:extLst>
              </p:cNvPr>
              <p:cNvSpPr>
                <a:spLocks noChangeArrowheads="1"/>
              </p:cNvSpPr>
              <p:nvPr userDrawn="1"/>
            </p:nvSpPr>
            <p:spPr bwMode="ltGray">
              <a:xfrm>
                <a:off x="1488" y="0"/>
                <a:ext cx="2304"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2" name="Rectangle 6">
              <a:extLst>
                <a:ext uri="{FF2B5EF4-FFF2-40B4-BE49-F238E27FC236}">
                  <a16:creationId xmlns:a16="http://schemas.microsoft.com/office/drawing/2014/main" id="{766E9584-D057-47F5-B0BB-319F2CAE99F7}"/>
                </a:ext>
              </a:extLst>
            </p:cNvPr>
            <p:cNvSpPr>
              <a:spLocks noChangeArrowheads="1"/>
            </p:cNvSpPr>
            <p:nvPr userDrawn="1"/>
          </p:nvSpPr>
          <p:spPr bwMode="ltGray">
            <a:xfrm>
              <a:off x="4278" y="96"/>
              <a:ext cx="1482"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a:extLst>
                <a:ext uri="{FF2B5EF4-FFF2-40B4-BE49-F238E27FC236}">
                  <a16:creationId xmlns:a16="http://schemas.microsoft.com/office/drawing/2014/main" id="{3E6B816D-1F36-4647-97AC-D97D59E9F83F}"/>
                </a:ext>
              </a:extLst>
            </p:cNvPr>
            <p:cNvSpPr>
              <a:spLocks noChangeArrowheads="1"/>
            </p:cNvSpPr>
            <p:nvPr userDrawn="1"/>
          </p:nvSpPr>
          <p:spPr bwMode="ltGray">
            <a:xfrm>
              <a:off x="2544" y="96"/>
              <a:ext cx="1734"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a:extLst>
                <a:ext uri="{FF2B5EF4-FFF2-40B4-BE49-F238E27FC236}">
                  <a16:creationId xmlns:a16="http://schemas.microsoft.com/office/drawing/2014/main" id="{E336C614-802A-4FFC-95CE-8D1C2C5BFA13}"/>
                </a:ext>
              </a:extLst>
            </p:cNvPr>
            <p:cNvSpPr>
              <a:spLocks noChangeArrowheads="1"/>
            </p:cNvSpPr>
            <p:nvPr userDrawn="1"/>
          </p:nvSpPr>
          <p:spPr bwMode="ltGray">
            <a:xfrm>
              <a:off x="4809" y="192"/>
              <a:ext cx="951"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Rectangle 9">
              <a:extLst>
                <a:ext uri="{FF2B5EF4-FFF2-40B4-BE49-F238E27FC236}">
                  <a16:creationId xmlns:a16="http://schemas.microsoft.com/office/drawing/2014/main" id="{0C3831DA-BB9D-4D13-9CEC-34B2A05CB7BA}"/>
                </a:ext>
              </a:extLst>
            </p:cNvPr>
            <p:cNvSpPr>
              <a:spLocks noChangeArrowheads="1"/>
            </p:cNvSpPr>
            <p:nvPr userDrawn="1"/>
          </p:nvSpPr>
          <p:spPr bwMode="ltGray">
            <a:xfrm>
              <a:off x="3696" y="192"/>
              <a:ext cx="1113"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
              <a:extLst>
                <a:ext uri="{FF2B5EF4-FFF2-40B4-BE49-F238E27FC236}">
                  <a16:creationId xmlns:a16="http://schemas.microsoft.com/office/drawing/2014/main" id="{87CB3AEB-40AB-48FD-9B07-3FD212E28A9E}"/>
                </a:ext>
              </a:extLst>
            </p:cNvPr>
            <p:cNvSpPr>
              <a:spLocks noChangeArrowheads="1"/>
            </p:cNvSpPr>
            <p:nvPr userDrawn="1"/>
          </p:nvSpPr>
          <p:spPr bwMode="ltGray">
            <a:xfrm>
              <a:off x="5097" y="288"/>
              <a:ext cx="663"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Rectangle 11">
              <a:extLst>
                <a:ext uri="{FF2B5EF4-FFF2-40B4-BE49-F238E27FC236}">
                  <a16:creationId xmlns:a16="http://schemas.microsoft.com/office/drawing/2014/main" id="{914F4465-C2F8-41C8-9204-A7147833A653}"/>
                </a:ext>
              </a:extLst>
            </p:cNvPr>
            <p:cNvSpPr>
              <a:spLocks noChangeArrowheads="1"/>
            </p:cNvSpPr>
            <p:nvPr userDrawn="1"/>
          </p:nvSpPr>
          <p:spPr bwMode="ltGray">
            <a:xfrm>
              <a:off x="4320" y="288"/>
              <a:ext cx="777"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8" name="Rectangle 12">
              <a:extLst>
                <a:ext uri="{FF2B5EF4-FFF2-40B4-BE49-F238E27FC236}">
                  <a16:creationId xmlns:a16="http://schemas.microsoft.com/office/drawing/2014/main" id="{A7FC9D29-1DCE-4954-A204-6157B3DC09FB}"/>
                </a:ext>
              </a:extLst>
            </p:cNvPr>
            <p:cNvSpPr>
              <a:spLocks noChangeArrowheads="1"/>
            </p:cNvSpPr>
            <p:nvPr userDrawn="1"/>
          </p:nvSpPr>
          <p:spPr bwMode="ltGray">
            <a:xfrm>
              <a:off x="5362" y="384"/>
              <a:ext cx="398"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 name="Rectangle 13">
              <a:extLst>
                <a:ext uri="{FF2B5EF4-FFF2-40B4-BE49-F238E27FC236}">
                  <a16:creationId xmlns:a16="http://schemas.microsoft.com/office/drawing/2014/main" id="{713080F9-8C85-48C5-A2A5-E76FFD7F8C3D}"/>
                </a:ext>
              </a:extLst>
            </p:cNvPr>
            <p:cNvSpPr>
              <a:spLocks noChangeArrowheads="1"/>
            </p:cNvSpPr>
            <p:nvPr userDrawn="1"/>
          </p:nvSpPr>
          <p:spPr bwMode="ltGray">
            <a:xfrm>
              <a:off x="4896" y="384"/>
              <a:ext cx="466"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 name="Rectangle 14">
              <a:extLst>
                <a:ext uri="{FF2B5EF4-FFF2-40B4-BE49-F238E27FC236}">
                  <a16:creationId xmlns:a16="http://schemas.microsoft.com/office/drawing/2014/main" id="{A4429A42-03E9-4CC2-AB63-257E2D6C8FA7}"/>
                </a:ext>
              </a:extLst>
            </p:cNvPr>
            <p:cNvSpPr>
              <a:spLocks noChangeArrowheads="1"/>
            </p:cNvSpPr>
            <p:nvPr userDrawn="1"/>
          </p:nvSpPr>
          <p:spPr bwMode="ltGray">
            <a:xfrm>
              <a:off x="5539" y="480"/>
              <a:ext cx="221"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 name="Rectangle 15">
              <a:extLst>
                <a:ext uri="{FF2B5EF4-FFF2-40B4-BE49-F238E27FC236}">
                  <a16:creationId xmlns:a16="http://schemas.microsoft.com/office/drawing/2014/main" id="{0BA37B79-F339-4E24-98ED-2617AA41CC79}"/>
                </a:ext>
              </a:extLst>
            </p:cNvPr>
            <p:cNvSpPr>
              <a:spLocks noChangeArrowheads="1"/>
            </p:cNvSpPr>
            <p:nvPr userDrawn="1"/>
          </p:nvSpPr>
          <p:spPr bwMode="ltGray">
            <a:xfrm>
              <a:off x="5280" y="480"/>
              <a:ext cx="259"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2" name="Rectangle 16">
              <a:extLst>
                <a:ext uri="{FF2B5EF4-FFF2-40B4-BE49-F238E27FC236}">
                  <a16:creationId xmlns:a16="http://schemas.microsoft.com/office/drawing/2014/main" id="{453B6F01-9BD8-4DBA-843F-AF49955CBF83}"/>
                </a:ext>
              </a:extLst>
            </p:cNvPr>
            <p:cNvSpPr>
              <a:spLocks noChangeArrowheads="1"/>
            </p:cNvSpPr>
            <p:nvPr userDrawn="1"/>
          </p:nvSpPr>
          <p:spPr bwMode="ltGray">
            <a:xfrm>
              <a:off x="5649" y="576"/>
              <a:ext cx="111"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3" name="Rectangle 17">
              <a:extLst>
                <a:ext uri="{FF2B5EF4-FFF2-40B4-BE49-F238E27FC236}">
                  <a16:creationId xmlns:a16="http://schemas.microsoft.com/office/drawing/2014/main" id="{ACB8D91B-7704-4195-9028-9FF93F8BDB64}"/>
                </a:ext>
              </a:extLst>
            </p:cNvPr>
            <p:cNvSpPr>
              <a:spLocks noChangeArrowheads="1"/>
            </p:cNvSpPr>
            <p:nvPr userDrawn="1"/>
          </p:nvSpPr>
          <p:spPr bwMode="ltGray">
            <a:xfrm>
              <a:off x="5520" y="576"/>
              <a:ext cx="129"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4" name="Rectangle 18">
              <a:extLst>
                <a:ext uri="{FF2B5EF4-FFF2-40B4-BE49-F238E27FC236}">
                  <a16:creationId xmlns:a16="http://schemas.microsoft.com/office/drawing/2014/main" id="{984F3FF7-5672-4E54-85B7-924F95893D6F}"/>
                </a:ext>
              </a:extLst>
            </p:cNvPr>
            <p:cNvSpPr>
              <a:spLocks noChangeArrowheads="1"/>
            </p:cNvSpPr>
            <p:nvPr userDrawn="1"/>
          </p:nvSpPr>
          <p:spPr bwMode="ltGray">
            <a:xfrm>
              <a:off x="5694" y="672"/>
              <a:ext cx="66"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5" name="Rectangle 19">
              <a:extLst>
                <a:ext uri="{FF2B5EF4-FFF2-40B4-BE49-F238E27FC236}">
                  <a16:creationId xmlns:a16="http://schemas.microsoft.com/office/drawing/2014/main" id="{57255540-F442-4B62-A5F4-554D3C70CE03}"/>
                </a:ext>
              </a:extLst>
            </p:cNvPr>
            <p:cNvSpPr>
              <a:spLocks noChangeArrowheads="1"/>
            </p:cNvSpPr>
            <p:nvPr userDrawn="1"/>
          </p:nvSpPr>
          <p:spPr bwMode="ltGray">
            <a:xfrm>
              <a:off x="5616" y="672"/>
              <a:ext cx="78"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 name="Rectangle 20">
              <a:extLst>
                <a:ext uri="{FF2B5EF4-FFF2-40B4-BE49-F238E27FC236}">
                  <a16:creationId xmlns:a16="http://schemas.microsoft.com/office/drawing/2014/main" id="{2EF46DAC-F53A-4D65-98D3-C7CBDE855C79}"/>
                </a:ext>
              </a:extLst>
            </p:cNvPr>
            <p:cNvSpPr>
              <a:spLocks noChangeArrowheads="1"/>
            </p:cNvSpPr>
            <p:nvPr userDrawn="1"/>
          </p:nvSpPr>
          <p:spPr bwMode="ltGray">
            <a:xfrm>
              <a:off x="4013" y="48"/>
              <a:ext cx="1747"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7" name="Rectangle 21">
              <a:extLst>
                <a:ext uri="{FF2B5EF4-FFF2-40B4-BE49-F238E27FC236}">
                  <a16:creationId xmlns:a16="http://schemas.microsoft.com/office/drawing/2014/main" id="{BC557F32-1F35-4EB0-B8BC-606A0378C009}"/>
                </a:ext>
              </a:extLst>
            </p:cNvPr>
            <p:cNvSpPr>
              <a:spLocks noChangeArrowheads="1"/>
            </p:cNvSpPr>
            <p:nvPr userDrawn="1"/>
          </p:nvSpPr>
          <p:spPr bwMode="ltGray">
            <a:xfrm>
              <a:off x="1968" y="48"/>
              <a:ext cx="2045"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8" name="Rectangle 22">
              <a:extLst>
                <a:ext uri="{FF2B5EF4-FFF2-40B4-BE49-F238E27FC236}">
                  <a16:creationId xmlns:a16="http://schemas.microsoft.com/office/drawing/2014/main" id="{91D3D7A8-99D1-4BAC-9E1E-34A767F8F5D0}"/>
                </a:ext>
              </a:extLst>
            </p:cNvPr>
            <p:cNvSpPr>
              <a:spLocks noChangeArrowheads="1"/>
            </p:cNvSpPr>
            <p:nvPr userDrawn="1"/>
          </p:nvSpPr>
          <p:spPr bwMode="ltGray">
            <a:xfrm>
              <a:off x="4588" y="144"/>
              <a:ext cx="1172"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9" name="Rectangle 23">
              <a:extLst>
                <a:ext uri="{FF2B5EF4-FFF2-40B4-BE49-F238E27FC236}">
                  <a16:creationId xmlns:a16="http://schemas.microsoft.com/office/drawing/2014/main" id="{A1DD3FEE-91BD-4119-8E79-1E120259DB78}"/>
                </a:ext>
              </a:extLst>
            </p:cNvPr>
            <p:cNvSpPr>
              <a:spLocks noChangeArrowheads="1"/>
            </p:cNvSpPr>
            <p:nvPr userDrawn="1"/>
          </p:nvSpPr>
          <p:spPr bwMode="ltGray">
            <a:xfrm>
              <a:off x="3216" y="144"/>
              <a:ext cx="1372"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0" name="Rectangle 24">
              <a:extLst>
                <a:ext uri="{FF2B5EF4-FFF2-40B4-BE49-F238E27FC236}">
                  <a16:creationId xmlns:a16="http://schemas.microsoft.com/office/drawing/2014/main" id="{E77B3FB8-42BD-4E4D-ABCF-44189FD9103F}"/>
                </a:ext>
              </a:extLst>
            </p:cNvPr>
            <p:cNvSpPr>
              <a:spLocks noChangeArrowheads="1"/>
            </p:cNvSpPr>
            <p:nvPr userDrawn="1"/>
          </p:nvSpPr>
          <p:spPr bwMode="ltGray">
            <a:xfrm>
              <a:off x="4964" y="240"/>
              <a:ext cx="796"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1" name="Rectangle 25">
              <a:extLst>
                <a:ext uri="{FF2B5EF4-FFF2-40B4-BE49-F238E27FC236}">
                  <a16:creationId xmlns:a16="http://schemas.microsoft.com/office/drawing/2014/main" id="{35593F77-9E19-4678-9467-0397940DD81B}"/>
                </a:ext>
              </a:extLst>
            </p:cNvPr>
            <p:cNvSpPr>
              <a:spLocks noChangeArrowheads="1"/>
            </p:cNvSpPr>
            <p:nvPr userDrawn="1"/>
          </p:nvSpPr>
          <p:spPr bwMode="ltGray">
            <a:xfrm>
              <a:off x="4032" y="240"/>
              <a:ext cx="932"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2" name="Rectangle 26">
              <a:extLst>
                <a:ext uri="{FF2B5EF4-FFF2-40B4-BE49-F238E27FC236}">
                  <a16:creationId xmlns:a16="http://schemas.microsoft.com/office/drawing/2014/main" id="{C61978F7-EDDF-46E3-9859-C1335B67DE8E}"/>
                </a:ext>
              </a:extLst>
            </p:cNvPr>
            <p:cNvSpPr>
              <a:spLocks noChangeArrowheads="1"/>
            </p:cNvSpPr>
            <p:nvPr userDrawn="1"/>
          </p:nvSpPr>
          <p:spPr bwMode="ltGray">
            <a:xfrm>
              <a:off x="5274" y="336"/>
              <a:ext cx="486"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3" name="Rectangle 27">
              <a:extLst>
                <a:ext uri="{FF2B5EF4-FFF2-40B4-BE49-F238E27FC236}">
                  <a16:creationId xmlns:a16="http://schemas.microsoft.com/office/drawing/2014/main" id="{72C1779C-DBE5-4FE6-8FE9-E6D84BC25009}"/>
                </a:ext>
              </a:extLst>
            </p:cNvPr>
            <p:cNvSpPr>
              <a:spLocks noChangeArrowheads="1"/>
            </p:cNvSpPr>
            <p:nvPr userDrawn="1"/>
          </p:nvSpPr>
          <p:spPr bwMode="ltGray">
            <a:xfrm>
              <a:off x="4704" y="336"/>
              <a:ext cx="570"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4" name="Rectangle 28">
              <a:extLst>
                <a:ext uri="{FF2B5EF4-FFF2-40B4-BE49-F238E27FC236}">
                  <a16:creationId xmlns:a16="http://schemas.microsoft.com/office/drawing/2014/main" id="{32B55A2B-2B33-4DC1-8CA5-CA2B2834D956}"/>
                </a:ext>
              </a:extLst>
            </p:cNvPr>
            <p:cNvSpPr>
              <a:spLocks noChangeArrowheads="1"/>
            </p:cNvSpPr>
            <p:nvPr userDrawn="1"/>
          </p:nvSpPr>
          <p:spPr bwMode="ltGray">
            <a:xfrm>
              <a:off x="5450" y="432"/>
              <a:ext cx="310"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29">
              <a:extLst>
                <a:ext uri="{FF2B5EF4-FFF2-40B4-BE49-F238E27FC236}">
                  <a16:creationId xmlns:a16="http://schemas.microsoft.com/office/drawing/2014/main" id="{4923CB48-C54B-4999-9143-4793A4C1CEEE}"/>
                </a:ext>
              </a:extLst>
            </p:cNvPr>
            <p:cNvSpPr>
              <a:spLocks noChangeArrowheads="1"/>
            </p:cNvSpPr>
            <p:nvPr userDrawn="1"/>
          </p:nvSpPr>
          <p:spPr bwMode="ltGray">
            <a:xfrm>
              <a:off x="5088" y="432"/>
              <a:ext cx="362"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 name="Rectangle 30">
              <a:extLst>
                <a:ext uri="{FF2B5EF4-FFF2-40B4-BE49-F238E27FC236}">
                  <a16:creationId xmlns:a16="http://schemas.microsoft.com/office/drawing/2014/main" id="{2BB6B2AA-B41C-436E-8624-2BE9B15E7598}"/>
                </a:ext>
              </a:extLst>
            </p:cNvPr>
            <p:cNvSpPr>
              <a:spLocks noChangeArrowheads="1"/>
            </p:cNvSpPr>
            <p:nvPr userDrawn="1"/>
          </p:nvSpPr>
          <p:spPr bwMode="ltGray">
            <a:xfrm>
              <a:off x="5605" y="528"/>
              <a:ext cx="155"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7" name="Rectangle 31">
              <a:extLst>
                <a:ext uri="{FF2B5EF4-FFF2-40B4-BE49-F238E27FC236}">
                  <a16:creationId xmlns:a16="http://schemas.microsoft.com/office/drawing/2014/main" id="{2A7448E4-6AF1-4E4F-9108-6DECE56A1898}"/>
                </a:ext>
              </a:extLst>
            </p:cNvPr>
            <p:cNvSpPr>
              <a:spLocks noChangeArrowheads="1"/>
            </p:cNvSpPr>
            <p:nvPr userDrawn="1"/>
          </p:nvSpPr>
          <p:spPr bwMode="ltGray">
            <a:xfrm>
              <a:off x="5424" y="528"/>
              <a:ext cx="181"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8" name="Rectangle 32">
              <a:extLst>
                <a:ext uri="{FF2B5EF4-FFF2-40B4-BE49-F238E27FC236}">
                  <a16:creationId xmlns:a16="http://schemas.microsoft.com/office/drawing/2014/main" id="{4FA8F9B8-B584-49B6-8B3A-23F1FAF5F84F}"/>
                </a:ext>
              </a:extLst>
            </p:cNvPr>
            <p:cNvSpPr>
              <a:spLocks noChangeArrowheads="1"/>
            </p:cNvSpPr>
            <p:nvPr userDrawn="1"/>
          </p:nvSpPr>
          <p:spPr bwMode="ltGray">
            <a:xfrm>
              <a:off x="5672" y="624"/>
              <a:ext cx="88"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9" name="Rectangle 33">
              <a:extLst>
                <a:ext uri="{FF2B5EF4-FFF2-40B4-BE49-F238E27FC236}">
                  <a16:creationId xmlns:a16="http://schemas.microsoft.com/office/drawing/2014/main" id="{CFA65FBC-1794-43DF-BA25-1C78F896907C}"/>
                </a:ext>
              </a:extLst>
            </p:cNvPr>
            <p:cNvSpPr>
              <a:spLocks noChangeArrowheads="1"/>
            </p:cNvSpPr>
            <p:nvPr userDrawn="1"/>
          </p:nvSpPr>
          <p:spPr bwMode="ltGray">
            <a:xfrm>
              <a:off x="5568" y="624"/>
              <a:ext cx="104"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0" name="Rectangle 34">
              <a:extLst>
                <a:ext uri="{FF2B5EF4-FFF2-40B4-BE49-F238E27FC236}">
                  <a16:creationId xmlns:a16="http://schemas.microsoft.com/office/drawing/2014/main" id="{FD3D0CB9-0B39-44BC-860A-73CCF59268A5}"/>
                </a:ext>
              </a:extLst>
            </p:cNvPr>
            <p:cNvSpPr>
              <a:spLocks noChangeArrowheads="1"/>
            </p:cNvSpPr>
            <p:nvPr userDrawn="1"/>
          </p:nvSpPr>
          <p:spPr bwMode="ltGray">
            <a:xfrm>
              <a:off x="5716" y="720"/>
              <a:ext cx="44"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1" name="Rectangle 35">
              <a:extLst>
                <a:ext uri="{FF2B5EF4-FFF2-40B4-BE49-F238E27FC236}">
                  <a16:creationId xmlns:a16="http://schemas.microsoft.com/office/drawing/2014/main" id="{9475D917-6D71-4FC5-84F7-332BF9390F24}"/>
                </a:ext>
              </a:extLst>
            </p:cNvPr>
            <p:cNvSpPr>
              <a:spLocks noChangeArrowheads="1"/>
            </p:cNvSpPr>
            <p:nvPr userDrawn="1"/>
          </p:nvSpPr>
          <p:spPr bwMode="ltGray">
            <a:xfrm>
              <a:off x="5664" y="720"/>
              <a:ext cx="52"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2" name="Rectangle 36">
              <a:extLst>
                <a:ext uri="{FF2B5EF4-FFF2-40B4-BE49-F238E27FC236}">
                  <a16:creationId xmlns:a16="http://schemas.microsoft.com/office/drawing/2014/main" id="{54EFE1F4-631D-4E7A-827D-E6376B0B130C}"/>
                </a:ext>
              </a:extLst>
            </p:cNvPr>
            <p:cNvSpPr>
              <a:spLocks noChangeArrowheads="1"/>
            </p:cNvSpPr>
            <p:nvPr userDrawn="1"/>
          </p:nvSpPr>
          <p:spPr bwMode="ltGray">
            <a:xfrm>
              <a:off x="5738" y="768"/>
              <a:ext cx="22" cy="48"/>
            </a:xfrm>
            <a:prstGeom prst="rect">
              <a:avLst/>
            </a:prstGeom>
            <a:gradFill rotWithShape="0">
              <a:gsLst>
                <a:gs pos="0">
                  <a:schemeClr val="folHlink"/>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3" name="Rectangle 37">
              <a:extLst>
                <a:ext uri="{FF2B5EF4-FFF2-40B4-BE49-F238E27FC236}">
                  <a16:creationId xmlns:a16="http://schemas.microsoft.com/office/drawing/2014/main" id="{0FBFD4DA-825F-465F-9096-E3FB20525657}"/>
                </a:ext>
              </a:extLst>
            </p:cNvPr>
            <p:cNvSpPr>
              <a:spLocks noChangeArrowheads="1"/>
            </p:cNvSpPr>
            <p:nvPr userDrawn="1"/>
          </p:nvSpPr>
          <p:spPr bwMode="ltGray">
            <a:xfrm>
              <a:off x="5712" y="768"/>
              <a:ext cx="26" cy="48"/>
            </a:xfrm>
            <a:prstGeom prst="rect">
              <a:avLst/>
            </a:pr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34" name="Arc 38">
            <a:extLst>
              <a:ext uri="{FF2B5EF4-FFF2-40B4-BE49-F238E27FC236}">
                <a16:creationId xmlns:a16="http://schemas.microsoft.com/office/drawing/2014/main" id="{7DFB6BAF-B8E4-490F-BE72-4D19339F6C9C}"/>
              </a:ext>
            </a:extLst>
          </p:cNvPr>
          <p:cNvSpPr>
            <a:spLocks/>
          </p:cNvSpPr>
          <p:nvPr/>
        </p:nvSpPr>
        <p:spPr bwMode="hidden">
          <a:xfrm>
            <a:off x="0" y="1646238"/>
            <a:ext cx="6583363" cy="638175"/>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rotWithShape="0">
            <a:gsLst>
              <a:gs pos="0">
                <a:schemeClr val="folHlink"/>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5" name="Rectangle 39">
            <a:extLst>
              <a:ext uri="{FF2B5EF4-FFF2-40B4-BE49-F238E27FC236}">
                <a16:creationId xmlns:a16="http://schemas.microsoft.com/office/drawing/2014/main" id="{0A92DC77-B899-44FB-96DE-EC776B159EB9}"/>
              </a:ext>
            </a:extLst>
          </p:cNvPr>
          <p:cNvSpPr>
            <a:spLocks noGrp="1" noChangeArrowheads="1"/>
          </p:cNvSpPr>
          <p:nvPr>
            <p:ph type="title"/>
          </p:nvPr>
        </p:nvSpPr>
        <p:spPr bwMode="auto">
          <a:xfrm>
            <a:off x="487363" y="549275"/>
            <a:ext cx="124364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ctr" anchorCtr="0" compatLnSpc="1">
            <a:prstTxWarp prst="textNoShape">
              <a:avLst/>
            </a:prstTxWarp>
          </a:bodyPr>
          <a:lstStyle/>
          <a:p>
            <a:pPr lvl="0"/>
            <a:r>
              <a:rPr lang="en-US" altLang="en-US"/>
              <a:t>Click to edit Master title style</a:t>
            </a:r>
          </a:p>
        </p:txBody>
      </p:sp>
      <p:sp>
        <p:nvSpPr>
          <p:cNvPr id="4136" name="Rectangle 40">
            <a:extLst>
              <a:ext uri="{FF2B5EF4-FFF2-40B4-BE49-F238E27FC236}">
                <a16:creationId xmlns:a16="http://schemas.microsoft.com/office/drawing/2014/main" id="{30658C4F-E094-4E3B-82FD-EAB681658E06}"/>
              </a:ext>
            </a:extLst>
          </p:cNvPr>
          <p:cNvSpPr>
            <a:spLocks noGrp="1" noChangeArrowheads="1"/>
          </p:cNvSpPr>
          <p:nvPr>
            <p:ph type="body" idx="1"/>
          </p:nvPr>
        </p:nvSpPr>
        <p:spPr bwMode="auto">
          <a:xfrm>
            <a:off x="1096963" y="2378075"/>
            <a:ext cx="12436475"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37" name="Rectangle 41">
            <a:extLst>
              <a:ext uri="{FF2B5EF4-FFF2-40B4-BE49-F238E27FC236}">
                <a16:creationId xmlns:a16="http://schemas.microsoft.com/office/drawing/2014/main" id="{9B53F303-8123-45A6-9D18-9E8BEA432111}"/>
              </a:ext>
            </a:extLst>
          </p:cNvPr>
          <p:cNvSpPr>
            <a:spLocks noGrp="1" noChangeArrowheads="1"/>
          </p:cNvSpPr>
          <p:nvPr>
            <p:ph type="dt" sz="half" idx="2"/>
          </p:nvPr>
        </p:nvSpPr>
        <p:spPr bwMode="auto">
          <a:xfrm>
            <a:off x="1096963"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defTabSz="1306513">
              <a:defRPr sz="2000" i="1"/>
            </a:lvl1pPr>
          </a:lstStyle>
          <a:p>
            <a:endParaRPr lang="en-US" altLang="en-US"/>
          </a:p>
        </p:txBody>
      </p:sp>
      <p:sp>
        <p:nvSpPr>
          <p:cNvPr id="4138" name="Rectangle 42">
            <a:extLst>
              <a:ext uri="{FF2B5EF4-FFF2-40B4-BE49-F238E27FC236}">
                <a16:creationId xmlns:a16="http://schemas.microsoft.com/office/drawing/2014/main" id="{F2BA66B1-45B7-4126-857B-A49A7F41660D}"/>
              </a:ext>
            </a:extLst>
          </p:cNvPr>
          <p:cNvSpPr>
            <a:spLocks noGrp="1" noChangeArrowheads="1"/>
          </p:cNvSpPr>
          <p:nvPr>
            <p:ph type="ftr" sz="quarter" idx="3"/>
          </p:nvPr>
        </p:nvSpPr>
        <p:spPr bwMode="auto">
          <a:xfrm>
            <a:off x="4999038" y="7497763"/>
            <a:ext cx="46323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ctr" defTabSz="1306513">
              <a:defRPr sz="2000" i="1"/>
            </a:lvl1pPr>
          </a:lstStyle>
          <a:p>
            <a:endParaRPr lang="en-US" altLang="en-US"/>
          </a:p>
        </p:txBody>
      </p:sp>
      <p:sp>
        <p:nvSpPr>
          <p:cNvPr id="4139" name="Rectangle 43">
            <a:extLst>
              <a:ext uri="{FF2B5EF4-FFF2-40B4-BE49-F238E27FC236}">
                <a16:creationId xmlns:a16="http://schemas.microsoft.com/office/drawing/2014/main" id="{5199B066-2BCC-423B-A18D-4FA0053CBFAB}"/>
              </a:ext>
            </a:extLst>
          </p:cNvPr>
          <p:cNvSpPr>
            <a:spLocks noGrp="1" noChangeArrowheads="1"/>
          </p:cNvSpPr>
          <p:nvPr>
            <p:ph type="sldNum" sz="quarter" idx="4"/>
          </p:nvPr>
        </p:nvSpPr>
        <p:spPr bwMode="auto">
          <a:xfrm>
            <a:off x="10485438"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r" defTabSz="1306513">
              <a:defRPr sz="2000" i="1"/>
            </a:lvl1pPr>
          </a:lstStyle>
          <a:p>
            <a:fld id="{BFE08782-C3ED-4267-8A54-7690281CA2E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1306513" rtl="0" eaLnBrk="0" fontAlgn="base" hangingPunct="0">
        <a:spcBef>
          <a:spcPct val="0"/>
        </a:spcBef>
        <a:spcAft>
          <a:spcPct val="0"/>
        </a:spcAft>
        <a:defRPr sz="6300" i="1" kern="1200">
          <a:solidFill>
            <a:schemeClr val="tx2"/>
          </a:solidFill>
          <a:latin typeface="+mj-lt"/>
          <a:ea typeface="+mj-ea"/>
          <a:cs typeface="+mj-cs"/>
        </a:defRPr>
      </a:lvl1pPr>
      <a:lvl2pPr algn="l" defTabSz="1306513" rtl="0" eaLnBrk="0" fontAlgn="base" hangingPunct="0">
        <a:spcBef>
          <a:spcPct val="0"/>
        </a:spcBef>
        <a:spcAft>
          <a:spcPct val="0"/>
        </a:spcAft>
        <a:defRPr sz="6300" i="1">
          <a:solidFill>
            <a:schemeClr val="tx2"/>
          </a:solidFill>
          <a:latin typeface="Arial Narrow" panose="020B0606020202030204" pitchFamily="34" charset="0"/>
        </a:defRPr>
      </a:lvl2pPr>
      <a:lvl3pPr algn="l" defTabSz="1306513" rtl="0" eaLnBrk="0" fontAlgn="base" hangingPunct="0">
        <a:spcBef>
          <a:spcPct val="0"/>
        </a:spcBef>
        <a:spcAft>
          <a:spcPct val="0"/>
        </a:spcAft>
        <a:defRPr sz="6300" i="1">
          <a:solidFill>
            <a:schemeClr val="tx2"/>
          </a:solidFill>
          <a:latin typeface="Arial Narrow" panose="020B0606020202030204" pitchFamily="34" charset="0"/>
        </a:defRPr>
      </a:lvl3pPr>
      <a:lvl4pPr algn="l" defTabSz="1306513" rtl="0" eaLnBrk="0" fontAlgn="base" hangingPunct="0">
        <a:spcBef>
          <a:spcPct val="0"/>
        </a:spcBef>
        <a:spcAft>
          <a:spcPct val="0"/>
        </a:spcAft>
        <a:defRPr sz="6300" i="1">
          <a:solidFill>
            <a:schemeClr val="tx2"/>
          </a:solidFill>
          <a:latin typeface="Arial Narrow" panose="020B0606020202030204" pitchFamily="34" charset="0"/>
        </a:defRPr>
      </a:lvl4pPr>
      <a:lvl5pPr algn="l" defTabSz="1306513" rtl="0" eaLnBrk="0" fontAlgn="base" hangingPunct="0">
        <a:spcBef>
          <a:spcPct val="0"/>
        </a:spcBef>
        <a:spcAft>
          <a:spcPct val="0"/>
        </a:spcAft>
        <a:defRPr sz="6300" i="1">
          <a:solidFill>
            <a:schemeClr val="tx2"/>
          </a:solidFill>
          <a:latin typeface="Arial Narrow" panose="020B0606020202030204" pitchFamily="34" charset="0"/>
        </a:defRPr>
      </a:lvl5pPr>
      <a:lvl6pPr marL="457200" algn="l" defTabSz="1306513" rtl="0" eaLnBrk="0" fontAlgn="base" hangingPunct="0">
        <a:spcBef>
          <a:spcPct val="0"/>
        </a:spcBef>
        <a:spcAft>
          <a:spcPct val="0"/>
        </a:spcAft>
        <a:defRPr sz="6300" i="1">
          <a:solidFill>
            <a:schemeClr val="tx2"/>
          </a:solidFill>
          <a:latin typeface="Arial Narrow" panose="020B0606020202030204" pitchFamily="34" charset="0"/>
        </a:defRPr>
      </a:lvl6pPr>
      <a:lvl7pPr marL="914400" algn="l" defTabSz="1306513" rtl="0" eaLnBrk="0" fontAlgn="base" hangingPunct="0">
        <a:spcBef>
          <a:spcPct val="0"/>
        </a:spcBef>
        <a:spcAft>
          <a:spcPct val="0"/>
        </a:spcAft>
        <a:defRPr sz="6300" i="1">
          <a:solidFill>
            <a:schemeClr val="tx2"/>
          </a:solidFill>
          <a:latin typeface="Arial Narrow" panose="020B0606020202030204" pitchFamily="34" charset="0"/>
        </a:defRPr>
      </a:lvl7pPr>
      <a:lvl8pPr marL="1371600" algn="l" defTabSz="1306513" rtl="0" eaLnBrk="0" fontAlgn="base" hangingPunct="0">
        <a:spcBef>
          <a:spcPct val="0"/>
        </a:spcBef>
        <a:spcAft>
          <a:spcPct val="0"/>
        </a:spcAft>
        <a:defRPr sz="6300" i="1">
          <a:solidFill>
            <a:schemeClr val="tx2"/>
          </a:solidFill>
          <a:latin typeface="Arial Narrow" panose="020B0606020202030204" pitchFamily="34" charset="0"/>
        </a:defRPr>
      </a:lvl8pPr>
      <a:lvl9pPr marL="1828800" algn="l" defTabSz="1306513" rtl="0" eaLnBrk="0" fontAlgn="base" hangingPunct="0">
        <a:spcBef>
          <a:spcPct val="0"/>
        </a:spcBef>
        <a:spcAft>
          <a:spcPct val="0"/>
        </a:spcAft>
        <a:defRPr sz="6300" i="1">
          <a:solidFill>
            <a:schemeClr val="tx2"/>
          </a:solidFill>
          <a:latin typeface="Arial Narrow" panose="020B0606020202030204" pitchFamily="34" charset="0"/>
        </a:defRPr>
      </a:lvl9pPr>
    </p:titleStyle>
    <p:bodyStyle>
      <a:lvl1pPr marL="490538" indent="-490538" algn="l" defTabSz="1306513" rtl="0" eaLnBrk="0" fontAlgn="base" hangingPunct="0">
        <a:spcBef>
          <a:spcPct val="20000"/>
        </a:spcBef>
        <a:spcAft>
          <a:spcPct val="0"/>
        </a:spcAft>
        <a:buClr>
          <a:schemeClr val="accent2"/>
        </a:buClr>
        <a:buSzPct val="90000"/>
        <a:buFont typeface="Wingdings" panose="05000000000000000000" pitchFamily="2" charset="2"/>
        <a:buChar char="l"/>
        <a:defRPr sz="4600" kern="1200">
          <a:solidFill>
            <a:schemeClr val="tx1"/>
          </a:solidFill>
          <a:latin typeface="+mn-lt"/>
          <a:ea typeface="+mn-ea"/>
          <a:cs typeface="+mn-cs"/>
        </a:defRPr>
      </a:lvl1pPr>
      <a:lvl2pPr marL="1062038" indent="-409575" algn="l" defTabSz="1306513" rtl="0" eaLnBrk="0" fontAlgn="base" hangingPunct="0">
        <a:spcBef>
          <a:spcPct val="20000"/>
        </a:spcBef>
        <a:spcAft>
          <a:spcPct val="0"/>
        </a:spcAft>
        <a:buClr>
          <a:schemeClr val="hlink"/>
        </a:buClr>
        <a:buSzPct val="65000"/>
        <a:buFont typeface="Wingdings" panose="05000000000000000000" pitchFamily="2" charset="2"/>
        <a:buChar char="u"/>
        <a:defRPr sz="4000" kern="1200">
          <a:solidFill>
            <a:schemeClr val="tx1"/>
          </a:solidFill>
          <a:latin typeface="+mn-lt"/>
          <a:ea typeface="+mn-ea"/>
          <a:cs typeface="+mn-cs"/>
        </a:defRPr>
      </a:lvl2pPr>
      <a:lvl3pPr marL="1633538" indent="-327025" algn="l" defTabSz="1306513" rtl="0" eaLnBrk="0" fontAlgn="base" hangingPunct="0">
        <a:spcBef>
          <a:spcPct val="20000"/>
        </a:spcBef>
        <a:spcAft>
          <a:spcPct val="0"/>
        </a:spcAft>
        <a:buChar char="•"/>
        <a:defRPr sz="3400" kern="1200">
          <a:solidFill>
            <a:schemeClr val="tx1"/>
          </a:solidFill>
          <a:latin typeface="+mn-lt"/>
          <a:ea typeface="+mn-ea"/>
          <a:cs typeface="+mn-cs"/>
        </a:defRPr>
      </a:lvl3pPr>
      <a:lvl4pPr marL="2286000" indent="-327025" algn="l" defTabSz="1306513" rtl="0" eaLnBrk="0" fontAlgn="base" hangingPunct="0">
        <a:spcBef>
          <a:spcPct val="20000"/>
        </a:spcBef>
        <a:spcAft>
          <a:spcPct val="0"/>
        </a:spcAft>
        <a:buChar char="–"/>
        <a:defRPr sz="2900" kern="1200">
          <a:solidFill>
            <a:schemeClr val="tx1"/>
          </a:solidFill>
          <a:latin typeface="+mn-lt"/>
          <a:ea typeface="+mn-ea"/>
          <a:cs typeface="+mn-cs"/>
        </a:defRPr>
      </a:lvl4pPr>
      <a:lvl5pPr marL="2938463" indent="-325438" algn="l" defTabSz="1306513" rtl="0" eaLnBrk="0" fontAlgn="base" hangingPunct="0">
        <a:spcBef>
          <a:spcPct val="20000"/>
        </a:spcBef>
        <a:spcAft>
          <a:spcPct val="0"/>
        </a:spcAft>
        <a:buSzPct val="90000"/>
        <a:buChar char="•"/>
        <a:defRPr sz="2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127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62" name="Line 6">
            <a:extLst>
              <a:ext uri="{FF2B5EF4-FFF2-40B4-BE49-F238E27FC236}">
                <a16:creationId xmlns:a16="http://schemas.microsoft.com/office/drawing/2014/main" id="{989D5BFF-9799-4CB2-9A53-A055DF61FC4E}"/>
              </a:ext>
            </a:extLst>
          </p:cNvPr>
          <p:cNvSpPr>
            <a:spLocks noChangeShapeType="1"/>
          </p:cNvSpPr>
          <p:nvPr/>
        </p:nvSpPr>
        <p:spPr bwMode="auto">
          <a:xfrm flipV="1">
            <a:off x="1244600" y="1292225"/>
            <a:ext cx="12992100" cy="2640013"/>
          </a:xfrm>
          <a:prstGeom prst="line">
            <a:avLst/>
          </a:prstGeom>
          <a:noFill/>
          <a:ln w="889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45063" name="Line 7">
            <a:extLst>
              <a:ext uri="{FF2B5EF4-FFF2-40B4-BE49-F238E27FC236}">
                <a16:creationId xmlns:a16="http://schemas.microsoft.com/office/drawing/2014/main" id="{FEED43A7-24EB-4402-A8CA-7BB0B29F98E8}"/>
              </a:ext>
            </a:extLst>
          </p:cNvPr>
          <p:cNvSpPr>
            <a:spLocks noChangeShapeType="1"/>
          </p:cNvSpPr>
          <p:nvPr/>
        </p:nvSpPr>
        <p:spPr bwMode="auto">
          <a:xfrm>
            <a:off x="5127625" y="1382713"/>
            <a:ext cx="8623300" cy="5100637"/>
          </a:xfrm>
          <a:prstGeom prst="line">
            <a:avLst/>
          </a:prstGeom>
          <a:noFill/>
          <a:ln w="889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45064" name="Line 8">
            <a:extLst>
              <a:ext uri="{FF2B5EF4-FFF2-40B4-BE49-F238E27FC236}">
                <a16:creationId xmlns:a16="http://schemas.microsoft.com/office/drawing/2014/main" id="{BB33E171-1FD3-433A-908F-987FAFA27E3C}"/>
              </a:ext>
            </a:extLst>
          </p:cNvPr>
          <p:cNvSpPr>
            <a:spLocks noChangeShapeType="1"/>
          </p:cNvSpPr>
          <p:nvPr/>
        </p:nvSpPr>
        <p:spPr bwMode="auto">
          <a:xfrm>
            <a:off x="1363663" y="4841875"/>
            <a:ext cx="12631737" cy="2368550"/>
          </a:xfrm>
          <a:prstGeom prst="line">
            <a:avLst/>
          </a:prstGeom>
          <a:noFill/>
          <a:ln w="889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45065" name="Line 9">
            <a:extLst>
              <a:ext uri="{FF2B5EF4-FFF2-40B4-BE49-F238E27FC236}">
                <a16:creationId xmlns:a16="http://schemas.microsoft.com/office/drawing/2014/main" id="{006E47D3-3D3D-4C7A-B997-E86F39CE38D1}"/>
              </a:ext>
            </a:extLst>
          </p:cNvPr>
          <p:cNvSpPr>
            <a:spLocks noChangeShapeType="1"/>
          </p:cNvSpPr>
          <p:nvPr/>
        </p:nvSpPr>
        <p:spPr bwMode="auto">
          <a:xfrm flipV="1">
            <a:off x="1363663" y="3841750"/>
            <a:ext cx="12385675" cy="4189413"/>
          </a:xfrm>
          <a:prstGeom prst="line">
            <a:avLst/>
          </a:prstGeom>
          <a:noFill/>
          <a:ln w="889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45058" name="Rectangle 2">
            <a:extLst>
              <a:ext uri="{FF2B5EF4-FFF2-40B4-BE49-F238E27FC236}">
                <a16:creationId xmlns:a16="http://schemas.microsoft.com/office/drawing/2014/main" id="{36D86D3B-41CF-4862-85FF-5BBFDF296553}"/>
              </a:ext>
            </a:extLst>
          </p:cNvPr>
          <p:cNvSpPr>
            <a:spLocks noGrp="1" noChangeArrowheads="1"/>
          </p:cNvSpPr>
          <p:nvPr>
            <p:ph type="ctrTitle"/>
          </p:nvPr>
        </p:nvSpPr>
        <p:spPr>
          <a:xfrm>
            <a:off x="425450" y="411163"/>
            <a:ext cx="13750925" cy="781050"/>
          </a:xfrm>
        </p:spPr>
        <p:txBody>
          <a:bodyPr/>
          <a:lstStyle/>
          <a:p>
            <a:pPr algn="ctr">
              <a:lnSpc>
                <a:spcPct val="95000"/>
              </a:lnSpc>
            </a:pPr>
            <a:r>
              <a:rPr lang="en-US" altLang="en-US" sz="5500" b="1" dirty="0">
                <a:solidFill>
                  <a:srgbClr val="FFFF66"/>
                </a:solidFill>
              </a:rPr>
              <a:t>Is There A Line</a:t>
            </a:r>
          </a:p>
        </p:txBody>
      </p:sp>
      <p:sp>
        <p:nvSpPr>
          <p:cNvPr id="45066" name="Line 10">
            <a:extLst>
              <a:ext uri="{FF2B5EF4-FFF2-40B4-BE49-F238E27FC236}">
                <a16:creationId xmlns:a16="http://schemas.microsoft.com/office/drawing/2014/main" id="{2E2A9C30-0051-4E37-9B1C-4182F9074CFE}"/>
              </a:ext>
            </a:extLst>
          </p:cNvPr>
          <p:cNvSpPr>
            <a:spLocks noChangeShapeType="1"/>
          </p:cNvSpPr>
          <p:nvPr/>
        </p:nvSpPr>
        <p:spPr bwMode="auto">
          <a:xfrm>
            <a:off x="2459038" y="1382713"/>
            <a:ext cx="1698625" cy="6465887"/>
          </a:xfrm>
          <a:prstGeom prst="line">
            <a:avLst/>
          </a:prstGeom>
          <a:noFill/>
          <a:ln w="889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6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45067" name="Text Box 11">
            <a:extLst>
              <a:ext uri="{FF2B5EF4-FFF2-40B4-BE49-F238E27FC236}">
                <a16:creationId xmlns:a16="http://schemas.microsoft.com/office/drawing/2014/main" id="{5FD783BF-C936-483C-A922-A49D5C4DEED9}"/>
              </a:ext>
            </a:extLst>
          </p:cNvPr>
          <p:cNvSpPr txBox="1">
            <a:spLocks noChangeArrowheads="1"/>
          </p:cNvSpPr>
          <p:nvPr/>
        </p:nvSpPr>
        <p:spPr bwMode="auto">
          <a:xfrm>
            <a:off x="6223000" y="3203575"/>
            <a:ext cx="1577975"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a:solidFill>
                  <a:schemeClr val="tx1"/>
                </a:solidFill>
                <a:latin typeface="Arial" panose="020B0604020202020204" pitchFamily="34" charset="0"/>
              </a:defRPr>
            </a:lvl1pPr>
            <a:lvl2pPr marL="652463" defTabSz="1306513">
              <a:defRPr>
                <a:solidFill>
                  <a:schemeClr val="tx1"/>
                </a:solidFill>
                <a:latin typeface="Arial" panose="020B0604020202020204" pitchFamily="34" charset="0"/>
              </a:defRPr>
            </a:lvl2pPr>
            <a:lvl3pPr marL="1306513" defTabSz="1306513">
              <a:defRPr>
                <a:solidFill>
                  <a:schemeClr val="tx1"/>
                </a:solidFill>
                <a:latin typeface="Arial" panose="020B0604020202020204" pitchFamily="34" charset="0"/>
              </a:defRPr>
            </a:lvl3pPr>
            <a:lvl4pPr marL="1958975" defTabSz="1306513">
              <a:defRPr>
                <a:solidFill>
                  <a:schemeClr val="tx1"/>
                </a:solidFill>
                <a:latin typeface="Arial" panose="020B0604020202020204" pitchFamily="34" charset="0"/>
              </a:defRPr>
            </a:lvl4pPr>
            <a:lvl5pPr marL="2613025" defTabSz="1306513">
              <a:defRPr>
                <a:solidFill>
                  <a:schemeClr val="tx1"/>
                </a:solidFill>
                <a:latin typeface="Arial" panose="020B0604020202020204" pitchFamily="34" charset="0"/>
              </a:defRPr>
            </a:lvl5pPr>
            <a:lvl6pPr marL="3070225" defTabSz="1306513" fontAlgn="base">
              <a:spcBef>
                <a:spcPct val="0"/>
              </a:spcBef>
              <a:spcAft>
                <a:spcPct val="0"/>
              </a:spcAft>
              <a:defRPr>
                <a:solidFill>
                  <a:schemeClr val="tx1"/>
                </a:solidFill>
                <a:latin typeface="Arial" panose="020B0604020202020204" pitchFamily="34" charset="0"/>
              </a:defRPr>
            </a:lvl6pPr>
            <a:lvl7pPr marL="3527425" defTabSz="1306513" fontAlgn="base">
              <a:spcBef>
                <a:spcPct val="0"/>
              </a:spcBef>
              <a:spcAft>
                <a:spcPct val="0"/>
              </a:spcAft>
              <a:defRPr>
                <a:solidFill>
                  <a:schemeClr val="tx1"/>
                </a:solidFill>
                <a:latin typeface="Arial" panose="020B0604020202020204" pitchFamily="34" charset="0"/>
              </a:defRPr>
            </a:lvl7pPr>
            <a:lvl8pPr marL="3984625" defTabSz="1306513" fontAlgn="base">
              <a:spcBef>
                <a:spcPct val="0"/>
              </a:spcBef>
              <a:spcAft>
                <a:spcPct val="0"/>
              </a:spcAft>
              <a:defRPr>
                <a:solidFill>
                  <a:schemeClr val="tx1"/>
                </a:solidFill>
                <a:latin typeface="Arial" panose="020B0604020202020204" pitchFamily="34" charset="0"/>
              </a:defRPr>
            </a:lvl8pPr>
            <a:lvl9pPr marL="4441825" defTabSz="1306513" fontAlgn="base">
              <a:spcBef>
                <a:spcPct val="0"/>
              </a:spcBef>
              <a:spcAft>
                <a:spcPct val="0"/>
              </a:spcAft>
              <a:defRPr>
                <a:solidFill>
                  <a:schemeClr val="tx1"/>
                </a:solidFill>
                <a:latin typeface="Arial" panose="020B0604020202020204" pitchFamily="34" charset="0"/>
              </a:defRPr>
            </a:lvl9pPr>
          </a:lstStyle>
          <a:p>
            <a:pPr marL="0" marR="0" lvl="0" indent="0" algn="l" defTabSz="1306513" rtl="0" eaLnBrk="0" fontAlgn="base" latinLnBrk="0" hangingPunct="0">
              <a:lnSpc>
                <a:spcPct val="100000"/>
              </a:lnSpc>
              <a:spcBef>
                <a:spcPct val="50000"/>
              </a:spcBef>
              <a:spcAft>
                <a:spcPct val="0"/>
              </a:spcAft>
              <a:buClrTx/>
              <a:buSzTx/>
              <a:buFontTx/>
              <a:buNone/>
              <a:tabLst/>
              <a:defRPr/>
            </a:pPr>
            <a:r>
              <a:rPr kumimoji="0" lang="en-US" altLang="en-US" sz="17100" b="1" i="0" u="none" strike="noStrike" kern="1200" cap="none" spc="0" normalizeH="0" baseline="0" noProof="0">
                <a:ln>
                  <a:noFill/>
                </a:ln>
                <a:solidFill>
                  <a:srgbClr val="FFFFFF"/>
                </a:solidFill>
                <a:effectLst/>
                <a:uLnTx/>
                <a:uFillTx/>
                <a:latin typeface="Arial" panose="020B0604020202020204" pitchFamily="34" charset="0"/>
                <a:ea typeface="+mn-ea"/>
                <a:cs typeface="+mn-cs"/>
              </a:rPr>
              <a:t>?</a:t>
            </a:r>
          </a:p>
        </p:txBody>
      </p:sp>
    </p:spTree>
    <p:extLst>
      <p:ext uri="{BB962C8B-B14F-4D97-AF65-F5344CB8AC3E}">
        <p14:creationId xmlns:p14="http://schemas.microsoft.com/office/powerpoint/2010/main" val="12486218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500" fill="hold"/>
                                        <p:tgtEl>
                                          <p:spTgt spid="45058"/>
                                        </p:tgtEl>
                                        <p:attrNameLst>
                                          <p:attrName>ppt_w</p:attrName>
                                        </p:attrNameLst>
                                      </p:cBhvr>
                                      <p:tavLst>
                                        <p:tav tm="0">
                                          <p:val>
                                            <p:fltVal val="0"/>
                                          </p:val>
                                        </p:tav>
                                        <p:tav tm="100000">
                                          <p:val>
                                            <p:strVal val="#ppt_w"/>
                                          </p:val>
                                        </p:tav>
                                      </p:tavLst>
                                    </p:anim>
                                    <p:anim calcmode="lin" valueType="num">
                                      <p:cBhvr>
                                        <p:cTn id="8" dur="500" fill="hold"/>
                                        <p:tgtEl>
                                          <p:spTgt spid="45058"/>
                                        </p:tgtEl>
                                        <p:attrNameLst>
                                          <p:attrName>ppt_h</p:attrName>
                                        </p:attrNameLst>
                                      </p:cBhvr>
                                      <p:tavLst>
                                        <p:tav tm="0">
                                          <p:val>
                                            <p:fltVal val="0"/>
                                          </p:val>
                                        </p:tav>
                                        <p:tav tm="100000">
                                          <p:val>
                                            <p:strVal val="#ppt_h"/>
                                          </p:val>
                                        </p:tav>
                                      </p:tavLst>
                                    </p:anim>
                                    <p:animEffect transition="in" filter="fade">
                                      <p:cBhvr>
                                        <p:cTn id="9" dur="500"/>
                                        <p:tgtEl>
                                          <p:spTgt spid="45058"/>
                                        </p:tgtEl>
                                      </p:cBhvr>
                                    </p:animEffect>
                                  </p:childTnLst>
                                </p:cTn>
                              </p:par>
                            </p:childTnLst>
                          </p:cTn>
                        </p:par>
                        <p:par>
                          <p:cTn id="10" fill="hold" nodeType="afterGroup">
                            <p:stCondLst>
                              <p:cond delay="500"/>
                            </p:stCondLst>
                            <p:childTnLst>
                              <p:par>
                                <p:cTn id="11" presetID="22" presetClass="entr" presetSubtype="2" fill="hold" nodeType="afterEffect">
                                  <p:stCondLst>
                                    <p:cond delay="0"/>
                                  </p:stCondLst>
                                  <p:childTnLst>
                                    <p:set>
                                      <p:cBhvr>
                                        <p:cTn id="12" dur="1" fill="hold">
                                          <p:stCondLst>
                                            <p:cond delay="0"/>
                                          </p:stCondLst>
                                        </p:cTn>
                                        <p:tgtEl>
                                          <p:spTgt spid="45062"/>
                                        </p:tgtEl>
                                        <p:attrNameLst>
                                          <p:attrName>style.visibility</p:attrName>
                                        </p:attrNameLst>
                                      </p:cBhvr>
                                      <p:to>
                                        <p:strVal val="visible"/>
                                      </p:to>
                                    </p:set>
                                    <p:animEffect transition="in" filter="wipe(right)">
                                      <p:cBhvr>
                                        <p:cTn id="13" dur="500"/>
                                        <p:tgtEl>
                                          <p:spTgt spid="45062"/>
                                        </p:tgtEl>
                                      </p:cBhvr>
                                    </p:animEffect>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45063"/>
                                        </p:tgtEl>
                                        <p:attrNameLst>
                                          <p:attrName>style.visibility</p:attrName>
                                        </p:attrNameLst>
                                      </p:cBhvr>
                                      <p:to>
                                        <p:strVal val="visible"/>
                                      </p:to>
                                    </p:set>
                                    <p:animEffect transition="in" filter="wipe(left)">
                                      <p:cBhvr>
                                        <p:cTn id="17" dur="500"/>
                                        <p:tgtEl>
                                          <p:spTgt spid="45063"/>
                                        </p:tgtEl>
                                      </p:cBhvr>
                                    </p:animEffect>
                                  </p:childTnLst>
                                </p:cTn>
                              </p:par>
                            </p:childTnLst>
                          </p:cTn>
                        </p:par>
                        <p:par>
                          <p:cTn id="18" fill="hold" nodeType="afterGroup">
                            <p:stCondLst>
                              <p:cond delay="1500"/>
                            </p:stCondLst>
                            <p:childTnLst>
                              <p:par>
                                <p:cTn id="19" presetID="22" presetClass="entr" presetSubtype="2" fill="hold" nodeType="afterEffect">
                                  <p:stCondLst>
                                    <p:cond delay="0"/>
                                  </p:stCondLst>
                                  <p:childTnLst>
                                    <p:set>
                                      <p:cBhvr>
                                        <p:cTn id="20" dur="1" fill="hold">
                                          <p:stCondLst>
                                            <p:cond delay="0"/>
                                          </p:stCondLst>
                                        </p:cTn>
                                        <p:tgtEl>
                                          <p:spTgt spid="45065"/>
                                        </p:tgtEl>
                                        <p:attrNameLst>
                                          <p:attrName>style.visibility</p:attrName>
                                        </p:attrNameLst>
                                      </p:cBhvr>
                                      <p:to>
                                        <p:strVal val="visible"/>
                                      </p:to>
                                    </p:set>
                                    <p:animEffect transition="in" filter="wipe(right)">
                                      <p:cBhvr>
                                        <p:cTn id="21" dur="500"/>
                                        <p:tgtEl>
                                          <p:spTgt spid="45065"/>
                                        </p:tgtEl>
                                      </p:cBhvr>
                                    </p:animEffect>
                                  </p:childTnLst>
                                </p:cTn>
                              </p:par>
                            </p:childTnLst>
                          </p:cTn>
                        </p:par>
                        <p:par>
                          <p:cTn id="22" fill="hold" nodeType="afterGroup">
                            <p:stCondLst>
                              <p:cond delay="2000"/>
                            </p:stCondLst>
                            <p:childTnLst>
                              <p:par>
                                <p:cTn id="23" presetID="22" presetClass="entr" presetSubtype="8" fill="hold" nodeType="afterEffect">
                                  <p:stCondLst>
                                    <p:cond delay="0"/>
                                  </p:stCondLst>
                                  <p:childTnLst>
                                    <p:set>
                                      <p:cBhvr>
                                        <p:cTn id="24" dur="1" fill="hold">
                                          <p:stCondLst>
                                            <p:cond delay="0"/>
                                          </p:stCondLst>
                                        </p:cTn>
                                        <p:tgtEl>
                                          <p:spTgt spid="45064"/>
                                        </p:tgtEl>
                                        <p:attrNameLst>
                                          <p:attrName>style.visibility</p:attrName>
                                        </p:attrNameLst>
                                      </p:cBhvr>
                                      <p:to>
                                        <p:strVal val="visible"/>
                                      </p:to>
                                    </p:set>
                                    <p:animEffect transition="in" filter="wipe(left)">
                                      <p:cBhvr>
                                        <p:cTn id="25" dur="500"/>
                                        <p:tgtEl>
                                          <p:spTgt spid="45064"/>
                                        </p:tgtEl>
                                      </p:cBhvr>
                                    </p:animEffect>
                                  </p:childTnLst>
                                </p:cTn>
                              </p:par>
                            </p:childTnLst>
                          </p:cTn>
                        </p:par>
                        <p:par>
                          <p:cTn id="26" fill="hold" nodeType="afterGroup">
                            <p:stCondLst>
                              <p:cond delay="2500"/>
                            </p:stCondLst>
                            <p:childTnLst>
                              <p:par>
                                <p:cTn id="27" presetID="22" presetClass="entr" presetSubtype="8" fill="hold" nodeType="afterEffect">
                                  <p:stCondLst>
                                    <p:cond delay="0"/>
                                  </p:stCondLst>
                                  <p:childTnLst>
                                    <p:set>
                                      <p:cBhvr>
                                        <p:cTn id="28" dur="1" fill="hold">
                                          <p:stCondLst>
                                            <p:cond delay="0"/>
                                          </p:stCondLst>
                                        </p:cTn>
                                        <p:tgtEl>
                                          <p:spTgt spid="45066"/>
                                        </p:tgtEl>
                                        <p:attrNameLst>
                                          <p:attrName>style.visibility</p:attrName>
                                        </p:attrNameLst>
                                      </p:cBhvr>
                                      <p:to>
                                        <p:strVal val="visible"/>
                                      </p:to>
                                    </p:set>
                                    <p:animEffect transition="in" filter="wipe(left)">
                                      <p:cBhvr>
                                        <p:cTn id="29" dur="500"/>
                                        <p:tgtEl>
                                          <p:spTgt spid="45066"/>
                                        </p:tgtEl>
                                      </p:cBhvr>
                                    </p:animEffect>
                                  </p:childTnLst>
                                </p:cTn>
                              </p:par>
                            </p:childTnLst>
                          </p:cTn>
                        </p:par>
                        <p:par>
                          <p:cTn id="30" fill="hold" nodeType="afterGroup">
                            <p:stCondLst>
                              <p:cond delay="3000"/>
                            </p:stCondLst>
                            <p:childTnLst>
                              <p:par>
                                <p:cTn id="31" presetID="23" presetClass="entr" presetSubtype="16" fill="hold" grpId="0" nodeType="afterEffect">
                                  <p:stCondLst>
                                    <p:cond delay="0"/>
                                  </p:stCondLst>
                                  <p:childTnLst>
                                    <p:set>
                                      <p:cBhvr>
                                        <p:cTn id="32" dur="1" fill="hold">
                                          <p:stCondLst>
                                            <p:cond delay="0"/>
                                          </p:stCondLst>
                                        </p:cTn>
                                        <p:tgtEl>
                                          <p:spTgt spid="45067"/>
                                        </p:tgtEl>
                                        <p:attrNameLst>
                                          <p:attrName>style.visibility</p:attrName>
                                        </p:attrNameLst>
                                      </p:cBhvr>
                                      <p:to>
                                        <p:strVal val="visible"/>
                                      </p:to>
                                    </p:set>
                                    <p:anim calcmode="lin" valueType="num">
                                      <p:cBhvr>
                                        <p:cTn id="33" dur="500" fill="hold"/>
                                        <p:tgtEl>
                                          <p:spTgt spid="45067"/>
                                        </p:tgtEl>
                                        <p:attrNameLst>
                                          <p:attrName>ppt_w</p:attrName>
                                        </p:attrNameLst>
                                      </p:cBhvr>
                                      <p:tavLst>
                                        <p:tav tm="0">
                                          <p:val>
                                            <p:fltVal val="0"/>
                                          </p:val>
                                        </p:tav>
                                        <p:tav tm="100000">
                                          <p:val>
                                            <p:strVal val="#ppt_w"/>
                                          </p:val>
                                        </p:tav>
                                      </p:tavLst>
                                    </p:anim>
                                    <p:anim calcmode="lin" valueType="num">
                                      <p:cBhvr>
                                        <p:cTn id="34" dur="500" fill="hold"/>
                                        <p:tgtEl>
                                          <p:spTgt spid="450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6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DBB062E-E055-466D-B8E3-4848B5059581}"/>
              </a:ext>
            </a:extLst>
          </p:cNvPr>
          <p:cNvSpPr>
            <a:spLocks noGrp="1" noChangeArrowheads="1"/>
          </p:cNvSpPr>
          <p:nvPr>
            <p:ph type="title"/>
          </p:nvPr>
        </p:nvSpPr>
        <p:spPr>
          <a:xfrm>
            <a:off x="130175" y="146050"/>
            <a:ext cx="14347825" cy="868363"/>
          </a:xfrm>
        </p:spPr>
        <p:txBody>
          <a:bodyPr/>
          <a:lstStyle/>
          <a:p>
            <a:pPr algn="ctr">
              <a:lnSpc>
                <a:spcPct val="80000"/>
              </a:lnSpc>
            </a:pPr>
            <a:r>
              <a:rPr lang="en-US" altLang="en-US" sz="4300" b="1" dirty="0">
                <a:solidFill>
                  <a:srgbClr val="FFFF66"/>
                </a:solidFill>
                <a:latin typeface="Arial" panose="020B0604020202020204" pitchFamily="34" charset="0"/>
              </a:rPr>
              <a:t>Has God defined shameful nakedness and modesty?</a:t>
            </a:r>
          </a:p>
        </p:txBody>
      </p:sp>
      <p:sp>
        <p:nvSpPr>
          <p:cNvPr id="34819" name="Rectangle 3">
            <a:extLst>
              <a:ext uri="{FF2B5EF4-FFF2-40B4-BE49-F238E27FC236}">
                <a16:creationId xmlns:a16="http://schemas.microsoft.com/office/drawing/2014/main" id="{4AC14563-18ED-44B6-AC2C-3FEBBF77E02A}"/>
              </a:ext>
            </a:extLst>
          </p:cNvPr>
          <p:cNvSpPr>
            <a:spLocks noGrp="1" noChangeArrowheads="1"/>
          </p:cNvSpPr>
          <p:nvPr>
            <p:ph type="body" idx="1"/>
          </p:nvPr>
        </p:nvSpPr>
        <p:spPr>
          <a:xfrm>
            <a:off x="215900" y="1014413"/>
            <a:ext cx="14295438" cy="7016750"/>
          </a:xfrm>
        </p:spPr>
        <p:txBody>
          <a:bodyPr/>
          <a:lstStyle/>
          <a:p>
            <a:pPr>
              <a:spcBef>
                <a:spcPts val="1800"/>
              </a:spcBef>
            </a:pPr>
            <a:r>
              <a:rPr lang="en-US" altLang="en-US" sz="3500" i="1" dirty="0"/>
              <a:t>“God did not draw a line for modest apparel.”</a:t>
            </a:r>
          </a:p>
          <a:p>
            <a:pPr>
              <a:spcBef>
                <a:spcPts val="1800"/>
              </a:spcBef>
            </a:pPr>
            <a:r>
              <a:rPr lang="en-US" altLang="en-US" sz="3500" i="1" dirty="0"/>
              <a:t>“Cannot use the Old Testament because we are not under the Old Law.”</a:t>
            </a:r>
            <a:r>
              <a:rPr lang="en-US" altLang="en-US" sz="3500" dirty="0">
                <a:solidFill>
                  <a:schemeClr val="tx2"/>
                </a:solidFill>
              </a:rPr>
              <a:t> </a:t>
            </a:r>
          </a:p>
          <a:p>
            <a:pPr>
              <a:spcBef>
                <a:spcPts val="1800"/>
              </a:spcBef>
            </a:pPr>
            <a:r>
              <a:rPr lang="en-US" altLang="en-US" sz="3500" i="1" dirty="0"/>
              <a:t>“Godly men and women will just know what is modest.”</a:t>
            </a:r>
            <a:r>
              <a:rPr lang="en-US" altLang="en-US" sz="3500" dirty="0"/>
              <a:t>  </a:t>
            </a:r>
          </a:p>
          <a:p>
            <a:pPr lvl="1">
              <a:spcBef>
                <a:spcPts val="600"/>
              </a:spcBef>
              <a:buClr>
                <a:srgbClr val="99CCFF"/>
              </a:buClr>
            </a:pPr>
            <a:r>
              <a:rPr lang="en-US" altLang="en-US" sz="3500" dirty="0">
                <a:solidFill>
                  <a:srgbClr val="FFFF00"/>
                </a:solidFill>
              </a:rPr>
              <a:t>If they know then they know where the line is.  But if there is no line, how can they “know”?</a:t>
            </a:r>
          </a:p>
          <a:p>
            <a:pPr>
              <a:spcBef>
                <a:spcPts val="1800"/>
              </a:spcBef>
            </a:pPr>
            <a:r>
              <a:rPr lang="en-US" altLang="en-US" sz="3500" b="1" dirty="0"/>
              <a:t>Would God give mankind such a powerful and potentially dangerous human desire without clearly defining the guidelines for using it properly?  </a:t>
            </a:r>
            <a:r>
              <a:rPr lang="en-US" altLang="en-US" sz="3500" u="sng" dirty="0"/>
              <a:t>Lev 18</a:t>
            </a:r>
            <a:r>
              <a:rPr lang="en-US" altLang="en-US" sz="3500" dirty="0"/>
              <a:t>, </a:t>
            </a:r>
            <a:r>
              <a:rPr lang="en-US" altLang="en-US" sz="3500" u="sng" dirty="0"/>
              <a:t>20</a:t>
            </a:r>
          </a:p>
          <a:p>
            <a:pPr>
              <a:spcBef>
                <a:spcPts val="1800"/>
              </a:spcBef>
            </a:pPr>
            <a:r>
              <a:rPr lang="en-US" altLang="en-US" sz="3500" u="sng" dirty="0"/>
              <a:t>1 Cor 10:6</a:t>
            </a:r>
            <a:r>
              <a:rPr lang="en-US" altLang="en-US" sz="3500" dirty="0"/>
              <a:t>, </a:t>
            </a:r>
            <a:r>
              <a:rPr lang="en-US" altLang="en-US" sz="3500" i="1" dirty="0"/>
              <a:t>Now these things became our examples, to the intent that we should not lust after evil things as they also lusted.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wipe(left)">
                                      <p:cBhvr>
                                        <p:cTn id="14" dur="500"/>
                                        <p:tgtEl>
                                          <p:spTgt spid="3481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Effect transition="in" filter="wipe(left)">
                                      <p:cBhvr>
                                        <p:cTn id="19" dur="500"/>
                                        <p:tgtEl>
                                          <p:spTgt spid="3481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4819">
                                            <p:txEl>
                                              <p:pRg st="2" end="2"/>
                                            </p:txEl>
                                          </p:spTgt>
                                        </p:tgtEl>
                                        <p:attrNameLst>
                                          <p:attrName>style.visibility</p:attrName>
                                        </p:attrNameLst>
                                      </p:cBhvr>
                                      <p:to>
                                        <p:strVal val="visible"/>
                                      </p:to>
                                    </p:set>
                                    <p:animEffect transition="in" filter="wipe(left)">
                                      <p:cBhvr>
                                        <p:cTn id="24" dur="500"/>
                                        <p:tgtEl>
                                          <p:spTgt spid="3481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4819">
                                            <p:txEl>
                                              <p:pRg st="3" end="3"/>
                                            </p:txEl>
                                          </p:spTgt>
                                        </p:tgtEl>
                                        <p:attrNameLst>
                                          <p:attrName>style.visibility</p:attrName>
                                        </p:attrNameLst>
                                      </p:cBhvr>
                                      <p:to>
                                        <p:strVal val="visible"/>
                                      </p:to>
                                    </p:set>
                                    <p:animEffect transition="in" filter="wipe(left)">
                                      <p:cBhvr>
                                        <p:cTn id="29" dur="500"/>
                                        <p:tgtEl>
                                          <p:spTgt spid="3481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4819">
                                            <p:txEl>
                                              <p:pRg st="4" end="4"/>
                                            </p:txEl>
                                          </p:spTgt>
                                        </p:tgtEl>
                                        <p:attrNameLst>
                                          <p:attrName>style.visibility</p:attrName>
                                        </p:attrNameLst>
                                      </p:cBhvr>
                                      <p:to>
                                        <p:strVal val="visible"/>
                                      </p:to>
                                    </p:set>
                                    <p:animEffect transition="in" filter="wipe(left)">
                                      <p:cBhvr>
                                        <p:cTn id="34" dur="500"/>
                                        <p:tgtEl>
                                          <p:spTgt spid="34819">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4819">
                                            <p:txEl>
                                              <p:pRg st="5" end="5"/>
                                            </p:txEl>
                                          </p:spTgt>
                                        </p:tgtEl>
                                        <p:attrNameLst>
                                          <p:attrName>style.visibility</p:attrName>
                                        </p:attrNameLst>
                                      </p:cBhvr>
                                      <p:to>
                                        <p:strVal val="visible"/>
                                      </p:to>
                                    </p:set>
                                    <p:animEffect transition="in" filter="wipe(left)">
                                      <p:cBhvr>
                                        <p:cTn id="39" dur="500"/>
                                        <p:tgtEl>
                                          <p:spTgt spid="348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6730165-8F53-41AA-A7E9-C98E29268762}"/>
              </a:ext>
            </a:extLst>
          </p:cNvPr>
          <p:cNvSpPr>
            <a:spLocks noGrp="1" noChangeArrowheads="1"/>
          </p:cNvSpPr>
          <p:nvPr>
            <p:ph type="title"/>
          </p:nvPr>
        </p:nvSpPr>
        <p:spPr>
          <a:xfrm>
            <a:off x="254000" y="112713"/>
            <a:ext cx="14119225" cy="766762"/>
          </a:xfrm>
        </p:spPr>
        <p:txBody>
          <a:bodyPr/>
          <a:lstStyle/>
          <a:p>
            <a:pPr algn="ctr">
              <a:lnSpc>
                <a:spcPct val="80000"/>
              </a:lnSpc>
            </a:pPr>
            <a:r>
              <a:rPr lang="en-US" altLang="en-US" sz="4500" b="1" dirty="0">
                <a:solidFill>
                  <a:srgbClr val="FFFF66"/>
                </a:solidFill>
                <a:latin typeface="Arial" panose="020B0604020202020204" pitchFamily="34" charset="0"/>
              </a:rPr>
              <a:t>Adam and Eve’s Coverings: </a:t>
            </a:r>
            <a:r>
              <a:rPr lang="en-US" altLang="en-US" sz="4500" b="1" u="sng" dirty="0">
                <a:solidFill>
                  <a:srgbClr val="FFFF66"/>
                </a:solidFill>
                <a:latin typeface="Arial" panose="020B0604020202020204" pitchFamily="34" charset="0"/>
              </a:rPr>
              <a:t>Gen 3:6-10</a:t>
            </a:r>
            <a:r>
              <a:rPr lang="en-US" altLang="en-US" sz="4500" b="1" dirty="0">
                <a:solidFill>
                  <a:srgbClr val="FFFF66"/>
                </a:solidFill>
                <a:latin typeface="Arial" panose="020B0604020202020204" pitchFamily="34" charset="0"/>
              </a:rPr>
              <a:t>, </a:t>
            </a:r>
            <a:r>
              <a:rPr lang="en-US" altLang="en-US" sz="4500" b="1" u="sng" dirty="0">
                <a:solidFill>
                  <a:srgbClr val="FFFF66"/>
                </a:solidFill>
                <a:latin typeface="Arial" panose="020B0604020202020204" pitchFamily="34" charset="0"/>
              </a:rPr>
              <a:t>21</a:t>
            </a:r>
          </a:p>
        </p:txBody>
      </p:sp>
      <p:sp>
        <p:nvSpPr>
          <p:cNvPr id="21507" name="Rectangle 3">
            <a:extLst>
              <a:ext uri="{FF2B5EF4-FFF2-40B4-BE49-F238E27FC236}">
                <a16:creationId xmlns:a16="http://schemas.microsoft.com/office/drawing/2014/main" id="{DC351856-9DB0-4E25-B825-278AAED0C593}"/>
              </a:ext>
            </a:extLst>
          </p:cNvPr>
          <p:cNvSpPr>
            <a:spLocks noGrp="1" noChangeArrowheads="1"/>
          </p:cNvSpPr>
          <p:nvPr>
            <p:ph type="body" idx="1"/>
          </p:nvPr>
        </p:nvSpPr>
        <p:spPr>
          <a:xfrm>
            <a:off x="215900" y="1154896"/>
            <a:ext cx="14295438" cy="6195230"/>
          </a:xfrm>
        </p:spPr>
        <p:txBody>
          <a:bodyPr/>
          <a:lstStyle/>
          <a:p>
            <a:pPr marL="871538" indent="-871538">
              <a:spcBef>
                <a:spcPct val="50000"/>
              </a:spcBef>
            </a:pPr>
            <a:r>
              <a:rPr lang="en-US" altLang="en-US" sz="3500" dirty="0"/>
              <a:t>Their choice left them shamefully naked.  </a:t>
            </a:r>
            <a:r>
              <a:rPr lang="en-US" altLang="en-US" sz="3500" u="sng" dirty="0"/>
              <a:t>V 7</a:t>
            </a:r>
            <a:r>
              <a:rPr lang="en-US" altLang="en-US" sz="3500" dirty="0"/>
              <a:t>, </a:t>
            </a:r>
            <a:r>
              <a:rPr lang="en-US" altLang="en-US" sz="3500" i="1" dirty="0"/>
              <a:t>“coverings”, “apron, girdle coverings of the waist and hip area”</a:t>
            </a:r>
            <a:endParaRPr lang="en-US" altLang="en-US" sz="3500" i="1" u="sng" dirty="0"/>
          </a:p>
          <a:p>
            <a:pPr marL="871538" indent="-871538">
              <a:spcBef>
                <a:spcPct val="50000"/>
              </a:spcBef>
            </a:pPr>
            <a:r>
              <a:rPr lang="en-US" altLang="en-US" sz="3500" dirty="0"/>
              <a:t>God’s choice </a:t>
            </a:r>
            <a:r>
              <a:rPr lang="en-US" altLang="en-US" sz="3500" i="1" dirty="0"/>
              <a:t>“clothed”</a:t>
            </a:r>
            <a:r>
              <a:rPr lang="en-US" altLang="en-US" sz="3500" dirty="0"/>
              <a:t> them properly, </a:t>
            </a:r>
            <a:r>
              <a:rPr lang="en-US" altLang="en-US" sz="3500" i="1" dirty="0"/>
              <a:t>“a tunic, worn next to the skin… generally with sleeves, to the knees, but seldom to the ankles.” “from to cover, coat, garment, robe.”</a:t>
            </a:r>
          </a:p>
          <a:p>
            <a:pPr marL="871538" indent="-871538">
              <a:spcBef>
                <a:spcPct val="50000"/>
              </a:spcBef>
            </a:pPr>
            <a:r>
              <a:rPr lang="en-US" altLang="en-US" sz="3500" dirty="0"/>
              <a:t>Permanent design for men and women for all time.  </a:t>
            </a:r>
            <a:r>
              <a:rPr lang="en-US" altLang="en-US" sz="3500" u="sng" dirty="0"/>
              <a:t>V 21</a:t>
            </a:r>
            <a:r>
              <a:rPr lang="en-US" altLang="en-US" sz="3500" dirty="0"/>
              <a:t>, </a:t>
            </a:r>
            <a:r>
              <a:rPr lang="en-US" altLang="en-US" sz="3500" i="1" dirty="0"/>
              <a:t>“them”</a:t>
            </a:r>
          </a:p>
          <a:p>
            <a:pPr marL="871538" indent="-871538">
              <a:spcBef>
                <a:spcPct val="50000"/>
              </a:spcBef>
            </a:pPr>
            <a:r>
              <a:rPr lang="en-US" altLang="en-US" sz="3500" dirty="0"/>
              <a:t>The “lines” covering the </a:t>
            </a:r>
            <a:r>
              <a:rPr lang="en-US" altLang="en-US" sz="3500" i="1" dirty="0"/>
              <a:t>shoulders </a:t>
            </a:r>
            <a:r>
              <a:rPr lang="en-US" altLang="en-US" sz="3500" dirty="0"/>
              <a:t>and to the </a:t>
            </a:r>
            <a:r>
              <a:rPr lang="en-US" altLang="en-US" sz="3500" i="1" dirty="0"/>
              <a:t>knees </a:t>
            </a:r>
            <a:r>
              <a:rPr lang="en-US" altLang="en-US" sz="3500" dirty="0"/>
              <a:t>in Genesis 3 are consistent with what the rest of the Bible describes as proper covering of the body.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animEffect transition="in" filter="fade">
                                      <p:cBhvr>
                                        <p:cTn id="9" dur="500"/>
                                        <p:tgtEl>
                                          <p:spTgt spid="215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Effect transition="in" filter="wipe(left)">
                                      <p:cBhvr>
                                        <p:cTn id="14" dur="500"/>
                                        <p:tgtEl>
                                          <p:spTgt spid="2150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Effect transition="in" filter="wipe(left)">
                                      <p:cBhvr>
                                        <p:cTn id="19" dur="500"/>
                                        <p:tgtEl>
                                          <p:spTgt spid="2150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1507">
                                            <p:txEl>
                                              <p:pRg st="2" end="2"/>
                                            </p:txEl>
                                          </p:spTgt>
                                        </p:tgtEl>
                                        <p:attrNameLst>
                                          <p:attrName>style.visibility</p:attrName>
                                        </p:attrNameLst>
                                      </p:cBhvr>
                                      <p:to>
                                        <p:strVal val="visible"/>
                                      </p:to>
                                    </p:set>
                                    <p:animEffect transition="in" filter="wipe(left)">
                                      <p:cBhvr>
                                        <p:cTn id="24" dur="500"/>
                                        <p:tgtEl>
                                          <p:spTgt spid="21507">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1507">
                                            <p:txEl>
                                              <p:pRg st="3" end="3"/>
                                            </p:txEl>
                                          </p:spTgt>
                                        </p:tgtEl>
                                        <p:attrNameLst>
                                          <p:attrName>style.visibility</p:attrName>
                                        </p:attrNameLst>
                                      </p:cBhvr>
                                      <p:to>
                                        <p:strVal val="visible"/>
                                      </p:to>
                                    </p:set>
                                    <p:animEffect transition="in" filter="wipe(left)">
                                      <p:cBhvr>
                                        <p:cTn id="29"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CE72788-B332-4FB2-8F9A-374EA67FD5E7}"/>
              </a:ext>
            </a:extLst>
          </p:cNvPr>
          <p:cNvSpPr>
            <a:spLocks noGrp="1" noChangeArrowheads="1"/>
          </p:cNvSpPr>
          <p:nvPr>
            <p:ph type="title"/>
          </p:nvPr>
        </p:nvSpPr>
        <p:spPr>
          <a:xfrm>
            <a:off x="757238" y="163513"/>
            <a:ext cx="13466762" cy="923925"/>
          </a:xfrm>
        </p:spPr>
        <p:txBody>
          <a:bodyPr/>
          <a:lstStyle/>
          <a:p>
            <a:pPr algn="ctr">
              <a:lnSpc>
                <a:spcPct val="80000"/>
              </a:lnSpc>
            </a:pPr>
            <a:r>
              <a:rPr lang="en-US" altLang="en-US" sz="5000" b="1" dirty="0">
                <a:solidFill>
                  <a:srgbClr val="FFFF66"/>
                </a:solidFill>
                <a:latin typeface="Arial" panose="020B0604020202020204" pitchFamily="34" charset="0"/>
              </a:rPr>
              <a:t>“God’s line!”</a:t>
            </a:r>
          </a:p>
        </p:txBody>
      </p:sp>
      <p:sp>
        <p:nvSpPr>
          <p:cNvPr id="23555" name="Rectangle 3">
            <a:extLst>
              <a:ext uri="{FF2B5EF4-FFF2-40B4-BE49-F238E27FC236}">
                <a16:creationId xmlns:a16="http://schemas.microsoft.com/office/drawing/2014/main" id="{72FC6907-C8AE-4DEB-9CB3-7BA7032F327E}"/>
              </a:ext>
            </a:extLst>
          </p:cNvPr>
          <p:cNvSpPr>
            <a:spLocks noGrp="1" noChangeArrowheads="1"/>
          </p:cNvSpPr>
          <p:nvPr>
            <p:ph type="body" idx="1"/>
          </p:nvPr>
        </p:nvSpPr>
        <p:spPr>
          <a:xfrm>
            <a:off x="215900" y="1087438"/>
            <a:ext cx="14295438" cy="5867400"/>
          </a:xfrm>
        </p:spPr>
        <p:txBody>
          <a:bodyPr/>
          <a:lstStyle/>
          <a:p>
            <a:pPr marL="871538" indent="-871538">
              <a:spcBef>
                <a:spcPct val="30000"/>
              </a:spcBef>
            </a:pPr>
            <a:r>
              <a:rPr lang="en-US" altLang="en-US" sz="3500" b="1" dirty="0"/>
              <a:t>THIGHS</a:t>
            </a:r>
            <a:r>
              <a:rPr lang="en-US" altLang="en-US" sz="3500" dirty="0"/>
              <a:t>  </a:t>
            </a:r>
          </a:p>
          <a:p>
            <a:pPr marL="1414463" lvl="1" indent="-762000">
              <a:spcBef>
                <a:spcPts val="1800"/>
              </a:spcBef>
              <a:buClr>
                <a:srgbClr val="99CCFF"/>
              </a:buClr>
            </a:pPr>
            <a:r>
              <a:rPr lang="en-US" altLang="en-US" sz="3500" dirty="0"/>
              <a:t>Levitical Priests </a:t>
            </a:r>
            <a:r>
              <a:rPr lang="en-US" altLang="en-US" sz="3500" u="sng" dirty="0"/>
              <a:t>Ex 28:42-43</a:t>
            </a:r>
            <a:r>
              <a:rPr lang="en-US" altLang="en-US" sz="3500" dirty="0"/>
              <a:t>, </a:t>
            </a:r>
            <a:r>
              <a:rPr lang="en-US" altLang="en-US" sz="3500" u="sng" dirty="0"/>
              <a:t>20:26</a:t>
            </a:r>
            <a:endParaRPr lang="en-US" altLang="en-US" sz="3500" dirty="0"/>
          </a:p>
          <a:p>
            <a:pPr marL="1414463" lvl="1" indent="-762000">
              <a:spcBef>
                <a:spcPts val="1800"/>
              </a:spcBef>
              <a:buClr>
                <a:srgbClr val="99CCFF"/>
              </a:buClr>
            </a:pPr>
            <a:r>
              <a:rPr lang="en-US" altLang="en-US" sz="3500" u="sng" dirty="0"/>
              <a:t>Isa 47:1-3</a:t>
            </a:r>
            <a:r>
              <a:rPr lang="en-US" altLang="en-US" sz="3500" dirty="0"/>
              <a:t>, Babylon’s shame,  </a:t>
            </a:r>
            <a:r>
              <a:rPr lang="en-US" altLang="en-US" sz="3500" i="1" dirty="0"/>
              <a:t>"</a:t>
            </a:r>
            <a:r>
              <a:rPr lang="en-US" altLang="en-US" sz="3500" b="1" i="1" dirty="0"/>
              <a:t>uncover the thigh…</a:t>
            </a:r>
            <a:r>
              <a:rPr lang="en-US" altLang="en-US" sz="3500" i="1" dirty="0"/>
              <a:t> </a:t>
            </a:r>
            <a:r>
              <a:rPr lang="en-US" altLang="en-US" sz="3500" b="1" i="1" dirty="0"/>
              <a:t>nakedness shall be uncovered… </a:t>
            </a:r>
            <a:r>
              <a:rPr lang="en-US" altLang="en-US" sz="3500" i="1" dirty="0"/>
              <a:t>shame will be seen</a:t>
            </a:r>
            <a:endParaRPr lang="en-US" altLang="en-US" sz="35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fltVal val="0"/>
                                          </p:val>
                                        </p:tav>
                                        <p:tav tm="100000">
                                          <p:val>
                                            <p:strVal val="#ppt_h"/>
                                          </p:val>
                                        </p:tav>
                                      </p:tavLst>
                                    </p:anim>
                                    <p:animEffect transition="in" filter="fade">
                                      <p:cBhvr>
                                        <p:cTn id="9" dur="500"/>
                                        <p:tgtEl>
                                          <p:spTgt spid="23554"/>
                                        </p:tgtEl>
                                      </p:cBhvr>
                                    </p:animEffect>
                                  </p:childTnLst>
                                </p:cTn>
                              </p:par>
                            </p:childTnLst>
                          </p:cTn>
                        </p:par>
                      </p:childTnLst>
                    </p:cTn>
                  </p:par>
                  <p:par>
                    <p:cTn id="10" fill="hold">
                      <p:stCondLst>
                        <p:cond delay="indefinite"/>
                      </p:stCondLst>
                      <p:childTnLst>
                        <p:par>
                          <p:cTn id="11" fill="hold" nodeType="after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Effect transition="in" filter="wipe(left)">
                                      <p:cBhvr>
                                        <p:cTn id="14" dur="500"/>
                                        <p:tgtEl>
                                          <p:spTgt spid="2355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Effect transition="in" filter="wipe(left)">
                                      <p:cBhvr>
                                        <p:cTn id="19" dur="500"/>
                                        <p:tgtEl>
                                          <p:spTgt spid="2355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Effect transition="in" filter="wipe(left)">
                                      <p:cBhvr>
                                        <p:cTn id="24"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44239E6-E455-4404-99F8-EED7E75B6890}"/>
              </a:ext>
            </a:extLst>
          </p:cNvPr>
          <p:cNvSpPr>
            <a:spLocks noGrp="1" noChangeArrowheads="1"/>
          </p:cNvSpPr>
          <p:nvPr>
            <p:ph type="title"/>
          </p:nvPr>
        </p:nvSpPr>
        <p:spPr>
          <a:xfrm>
            <a:off x="642938" y="130175"/>
            <a:ext cx="13466762" cy="1069975"/>
          </a:xfrm>
        </p:spPr>
        <p:txBody>
          <a:bodyPr/>
          <a:lstStyle/>
          <a:p>
            <a:pPr algn="ctr">
              <a:lnSpc>
                <a:spcPct val="80000"/>
              </a:lnSpc>
            </a:pPr>
            <a:r>
              <a:rPr lang="en-US" altLang="en-US" sz="5000" b="1" dirty="0">
                <a:solidFill>
                  <a:srgbClr val="FFFF66"/>
                </a:solidFill>
                <a:latin typeface="Arial" panose="020B0604020202020204" pitchFamily="34" charset="0"/>
              </a:rPr>
              <a:t>“God’s line!”</a:t>
            </a:r>
          </a:p>
        </p:txBody>
      </p:sp>
      <p:sp>
        <p:nvSpPr>
          <p:cNvPr id="24579" name="Rectangle 3">
            <a:extLst>
              <a:ext uri="{FF2B5EF4-FFF2-40B4-BE49-F238E27FC236}">
                <a16:creationId xmlns:a16="http://schemas.microsoft.com/office/drawing/2014/main" id="{C58D095E-C451-43A8-B1E5-BAC5ABBA27E9}"/>
              </a:ext>
            </a:extLst>
          </p:cNvPr>
          <p:cNvSpPr>
            <a:spLocks noGrp="1" noChangeArrowheads="1"/>
          </p:cNvSpPr>
          <p:nvPr>
            <p:ph type="body" idx="1"/>
          </p:nvPr>
        </p:nvSpPr>
        <p:spPr>
          <a:xfrm>
            <a:off x="215900" y="1139825"/>
            <a:ext cx="14295438" cy="5746750"/>
          </a:xfrm>
        </p:spPr>
        <p:txBody>
          <a:bodyPr/>
          <a:lstStyle/>
          <a:p>
            <a:pPr marL="871538" indent="-871538">
              <a:spcBef>
                <a:spcPct val="30000"/>
              </a:spcBef>
            </a:pPr>
            <a:r>
              <a:rPr lang="en-US" altLang="en-US" sz="3500" b="1" dirty="0"/>
              <a:t>HIPS</a:t>
            </a:r>
            <a:r>
              <a:rPr lang="en-US" altLang="en-US" sz="3500" dirty="0"/>
              <a:t> (mid-section)</a:t>
            </a:r>
          </a:p>
          <a:p>
            <a:pPr marL="1414463" lvl="1" indent="-762000">
              <a:spcBef>
                <a:spcPts val="1800"/>
              </a:spcBef>
              <a:buClr>
                <a:srgbClr val="99CCFF"/>
              </a:buClr>
            </a:pPr>
            <a:r>
              <a:rPr lang="en-US" altLang="en-US" sz="3500" u="sng" dirty="0"/>
              <a:t>2 Sam 10:4</a:t>
            </a:r>
            <a:r>
              <a:rPr lang="en-US" altLang="en-US" sz="3500" dirty="0"/>
              <a:t>, </a:t>
            </a:r>
            <a:r>
              <a:rPr lang="en-US" altLang="en-US" sz="3500" i="1" dirty="0"/>
              <a:t>“cut off their garments in the middle, at their </a:t>
            </a:r>
            <a:r>
              <a:rPr lang="en-US" altLang="en-US" sz="3500" b="1" i="1" dirty="0"/>
              <a:t>buttocks</a:t>
            </a:r>
            <a:r>
              <a:rPr lang="en-US" altLang="en-US" sz="3500" i="1" dirty="0"/>
              <a:t>, and sent them away.”</a:t>
            </a:r>
            <a:endParaRPr lang="en-US" altLang="en-US" sz="3500" dirty="0"/>
          </a:p>
          <a:p>
            <a:pPr marL="1414463" lvl="1" indent="-762000">
              <a:spcBef>
                <a:spcPts val="1800"/>
              </a:spcBef>
              <a:buClr>
                <a:srgbClr val="99CCFF"/>
              </a:buClr>
            </a:pPr>
            <a:r>
              <a:rPr lang="en-US" altLang="en-US" sz="3500" u="sng" dirty="0"/>
              <a:t>Isa 20:2-4</a:t>
            </a:r>
            <a:r>
              <a:rPr lang="en-US" altLang="en-US" sz="3500" dirty="0"/>
              <a:t>, </a:t>
            </a:r>
            <a:r>
              <a:rPr lang="en-US" altLang="en-US" sz="3500" i="1" dirty="0"/>
              <a:t>“</a:t>
            </a:r>
            <a:r>
              <a:rPr lang="en-US" altLang="en-US" sz="3500" b="1" i="1" dirty="0"/>
              <a:t>naked…</a:t>
            </a:r>
            <a:r>
              <a:rPr lang="en-US" altLang="en-US" sz="3500" i="1" dirty="0"/>
              <a:t> with their </a:t>
            </a:r>
            <a:r>
              <a:rPr lang="en-US" altLang="en-US" sz="3500" b="1" i="1" dirty="0"/>
              <a:t>buttocks</a:t>
            </a:r>
            <a:r>
              <a:rPr lang="en-US" altLang="en-US" sz="3500" i="1" dirty="0"/>
              <a:t> </a:t>
            </a:r>
            <a:r>
              <a:rPr lang="en-US" altLang="en-US" sz="3500" b="1" i="1" dirty="0"/>
              <a:t>uncovered</a:t>
            </a:r>
            <a:r>
              <a:rPr lang="en-US" altLang="en-US" sz="3500" i="1" dirty="0"/>
              <a:t>, to the shame of Egypt.”</a:t>
            </a:r>
            <a:endParaRPr lang="en-US" altLang="en-US" sz="35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24579">
                                            <p:txEl>
                                              <p:pRg st="0" end="0"/>
                                            </p:txEl>
                                          </p:spTgt>
                                        </p:tgtEl>
                                        <p:attrNameLst>
                                          <p:attrName>style.visibility</p:attrName>
                                        </p:attrNameLst>
                                      </p:cBhvr>
                                      <p:to>
                                        <p:strVal val="visible"/>
                                      </p:to>
                                    </p:set>
                                    <p:animEffect transition="in" filter="wipe(left)">
                                      <p:cBhvr>
                                        <p:cTn id="10" dur="500"/>
                                        <p:tgtEl>
                                          <p:spTgt spid="2457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Effect transition="in" filter="wipe(left)">
                                      <p:cBhvr>
                                        <p:cTn id="15" dur="500"/>
                                        <p:tgtEl>
                                          <p:spTgt spid="2457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24579">
                                            <p:txEl>
                                              <p:pRg st="2" end="2"/>
                                            </p:txEl>
                                          </p:spTgt>
                                        </p:tgtEl>
                                        <p:attrNameLst>
                                          <p:attrName>style.visibility</p:attrName>
                                        </p:attrNameLst>
                                      </p:cBhvr>
                                      <p:to>
                                        <p:strVal val="visible"/>
                                      </p:to>
                                    </p:set>
                                    <p:animEffect transition="in" filter="wipe(left)">
                                      <p:cBhvr>
                                        <p:cTn id="20"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32A410A-9610-40C2-8AD6-FE5021E35A93}"/>
              </a:ext>
            </a:extLst>
          </p:cNvPr>
          <p:cNvSpPr>
            <a:spLocks noGrp="1" noChangeArrowheads="1"/>
          </p:cNvSpPr>
          <p:nvPr>
            <p:ph type="title"/>
          </p:nvPr>
        </p:nvSpPr>
        <p:spPr>
          <a:xfrm>
            <a:off x="574675" y="130175"/>
            <a:ext cx="13466763" cy="1069975"/>
          </a:xfrm>
        </p:spPr>
        <p:txBody>
          <a:bodyPr/>
          <a:lstStyle/>
          <a:p>
            <a:pPr algn="ctr">
              <a:lnSpc>
                <a:spcPct val="80000"/>
              </a:lnSpc>
            </a:pPr>
            <a:r>
              <a:rPr lang="en-US" altLang="en-US" sz="5500" b="1" dirty="0">
                <a:solidFill>
                  <a:srgbClr val="FFFF66"/>
                </a:solidFill>
                <a:latin typeface="Arial" panose="020B0604020202020204" pitchFamily="34" charset="0"/>
              </a:rPr>
              <a:t>“God line!”</a:t>
            </a:r>
          </a:p>
        </p:txBody>
      </p:sp>
      <p:sp>
        <p:nvSpPr>
          <p:cNvPr id="25603" name="Rectangle 3">
            <a:extLst>
              <a:ext uri="{FF2B5EF4-FFF2-40B4-BE49-F238E27FC236}">
                <a16:creationId xmlns:a16="http://schemas.microsoft.com/office/drawing/2014/main" id="{DC06020A-4783-438E-92F3-186A6EF8B8A1}"/>
              </a:ext>
            </a:extLst>
          </p:cNvPr>
          <p:cNvSpPr>
            <a:spLocks noGrp="1" noChangeArrowheads="1"/>
          </p:cNvSpPr>
          <p:nvPr>
            <p:ph type="body" idx="1"/>
          </p:nvPr>
        </p:nvSpPr>
        <p:spPr>
          <a:xfrm>
            <a:off x="215900" y="1241425"/>
            <a:ext cx="14295438" cy="5748338"/>
          </a:xfrm>
        </p:spPr>
        <p:txBody>
          <a:bodyPr/>
          <a:lstStyle/>
          <a:p>
            <a:pPr marL="871538" indent="-871538">
              <a:spcBef>
                <a:spcPct val="30000"/>
              </a:spcBef>
            </a:pPr>
            <a:r>
              <a:rPr lang="en-US" altLang="en-US" sz="3500" b="1" dirty="0"/>
              <a:t>BREASTS</a:t>
            </a:r>
            <a:r>
              <a:rPr lang="en-US" altLang="en-US" sz="3500" dirty="0"/>
              <a:t> (chest, upper-body) </a:t>
            </a:r>
          </a:p>
          <a:p>
            <a:pPr marL="1414463" lvl="1" indent="-762000">
              <a:spcBef>
                <a:spcPts val="2400"/>
              </a:spcBef>
              <a:buClr>
                <a:srgbClr val="99CCFF"/>
              </a:buClr>
            </a:pPr>
            <a:r>
              <a:rPr lang="en-US" altLang="en-US" sz="3500" u="sng" dirty="0"/>
              <a:t>Prov 5:15-20</a:t>
            </a:r>
            <a:r>
              <a:rPr lang="en-US" altLang="en-US" sz="3500" dirty="0"/>
              <a:t>, pleasure in marriage only</a:t>
            </a:r>
          </a:p>
          <a:p>
            <a:pPr marL="1414463" lvl="1" indent="-762000">
              <a:spcBef>
                <a:spcPts val="2400"/>
              </a:spcBef>
              <a:buClr>
                <a:srgbClr val="99CCFF"/>
              </a:buClr>
            </a:pPr>
            <a:r>
              <a:rPr lang="en-US" altLang="en-US" sz="3500" u="sng" dirty="0"/>
              <a:t>Ezek 23:3</a:t>
            </a:r>
            <a:r>
              <a:rPr lang="en-US" altLang="en-US" sz="3500" dirty="0"/>
              <a:t>, </a:t>
            </a:r>
            <a:r>
              <a:rPr lang="en-US" altLang="en-US" sz="3500" u="sng" dirty="0"/>
              <a:t>8</a:t>
            </a:r>
            <a:r>
              <a:rPr lang="en-US" altLang="en-US" sz="3500" dirty="0"/>
              <a:t>, </a:t>
            </a:r>
            <a:r>
              <a:rPr lang="en-US" altLang="en-US" sz="3500" u="sng" dirty="0"/>
              <a:t>10</a:t>
            </a:r>
            <a:r>
              <a:rPr lang="en-US" altLang="en-US" sz="3500" dirty="0"/>
              <a:t>, </a:t>
            </a:r>
            <a:r>
              <a:rPr lang="en-US" altLang="en-US" sz="3500" u="sng" dirty="0"/>
              <a:t>18</a:t>
            </a:r>
            <a:r>
              <a:rPr lang="en-US" altLang="en-US" sz="3500" dirty="0"/>
              <a:t>, </a:t>
            </a:r>
            <a:r>
              <a:rPr lang="en-US" altLang="en-US" sz="3500" u="sng" dirty="0"/>
              <a:t>21</a:t>
            </a:r>
            <a:r>
              <a:rPr lang="en-US" altLang="en-US" sz="3500" dirty="0"/>
              <a:t>,  </a:t>
            </a:r>
            <a:r>
              <a:rPr lang="en-US" altLang="en-US" sz="3500" i="1" dirty="0"/>
              <a:t>“committed harlotry in their youth; their </a:t>
            </a:r>
            <a:r>
              <a:rPr lang="en-US" altLang="en-US" sz="3500" b="1" i="1" dirty="0"/>
              <a:t>breasts</a:t>
            </a:r>
            <a:r>
              <a:rPr lang="en-US" altLang="en-US" sz="3500" i="1" dirty="0"/>
              <a:t> were there embraced.”</a:t>
            </a:r>
          </a:p>
          <a:p>
            <a:pPr marL="1414463" lvl="1" indent="-762000">
              <a:spcBef>
                <a:spcPts val="2400"/>
              </a:spcBef>
              <a:buClr>
                <a:srgbClr val="99CCFF"/>
              </a:buClr>
            </a:pPr>
            <a:r>
              <a:rPr lang="en-US" altLang="en-US" sz="3500" u="sng" dirty="0"/>
              <a:t>Hos 2:2-5</a:t>
            </a:r>
            <a:r>
              <a:rPr lang="en-US" altLang="en-US" sz="3500" dirty="0"/>
              <a:t>, </a:t>
            </a:r>
            <a:r>
              <a:rPr lang="en-US" sz="3500" i="1" dirty="0">
                <a:latin typeface="Arial" panose="020B0604020202020204" pitchFamily="34" charset="0"/>
                <a:ea typeface="Times New Roman" panose="02020603050405020304" pitchFamily="18" charset="0"/>
                <a:cs typeface="Times New Roman" panose="02020603050405020304" pitchFamily="18" charset="0"/>
              </a:rPr>
              <a:t>Bring charges against your mother, bring charges; for she is not My wife, nor am I her Husband!  Let her put away her harlotries from her sight, and her adulteries from between her breasts….5 For their mother has played the harlot; she who conceived them has behaved shamefully. for she said, ‘I will go after my lovers,</a:t>
            </a:r>
            <a:endParaRPr lang="en-US" altLang="en-US" sz="3500" u="sn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25603">
                                            <p:txEl>
                                              <p:pRg st="0" end="0"/>
                                            </p:txEl>
                                          </p:spTgt>
                                        </p:tgtEl>
                                        <p:attrNameLst>
                                          <p:attrName>style.visibility</p:attrName>
                                        </p:attrNameLst>
                                      </p:cBhvr>
                                      <p:to>
                                        <p:strVal val="visible"/>
                                      </p:to>
                                    </p:set>
                                    <p:animEffect transition="in" filter="wipe(left)">
                                      <p:cBhvr>
                                        <p:cTn id="10" dur="500"/>
                                        <p:tgtEl>
                                          <p:spTgt spid="2560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animEffect transition="in" filter="wipe(left)">
                                      <p:cBhvr>
                                        <p:cTn id="15" dur="500"/>
                                        <p:tgtEl>
                                          <p:spTgt spid="2560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25603">
                                            <p:txEl>
                                              <p:pRg st="2" end="2"/>
                                            </p:txEl>
                                          </p:spTgt>
                                        </p:tgtEl>
                                        <p:attrNameLst>
                                          <p:attrName>style.visibility</p:attrName>
                                        </p:attrNameLst>
                                      </p:cBhvr>
                                      <p:to>
                                        <p:strVal val="visible"/>
                                      </p:to>
                                    </p:set>
                                    <p:animEffect transition="in" filter="wipe(left)">
                                      <p:cBhvr>
                                        <p:cTn id="20" dur="500"/>
                                        <p:tgtEl>
                                          <p:spTgt spid="2560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Effect transition="in" filter="wipe(left)">
                                      <p:cBhvr>
                                        <p:cTn id="25"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20DEC1-108B-41CE-A74A-3AC8F0A56BD4}"/>
              </a:ext>
            </a:extLst>
          </p:cNvPr>
          <p:cNvSpPr>
            <a:spLocks noGrp="1" noChangeArrowheads="1"/>
          </p:cNvSpPr>
          <p:nvPr>
            <p:ph type="title"/>
          </p:nvPr>
        </p:nvSpPr>
        <p:spPr>
          <a:xfrm>
            <a:off x="642938" y="130175"/>
            <a:ext cx="13466762" cy="1069975"/>
          </a:xfrm>
        </p:spPr>
        <p:txBody>
          <a:bodyPr/>
          <a:lstStyle/>
          <a:p>
            <a:pPr algn="ctr">
              <a:lnSpc>
                <a:spcPct val="80000"/>
              </a:lnSpc>
            </a:pPr>
            <a:r>
              <a:rPr lang="en-US" altLang="en-US" sz="5500" b="1" dirty="0">
                <a:solidFill>
                  <a:srgbClr val="FFFF66"/>
                </a:solidFill>
                <a:latin typeface="Arial" panose="020B0604020202020204" pitchFamily="34" charset="0"/>
              </a:rPr>
              <a:t>“God line!”</a:t>
            </a:r>
          </a:p>
        </p:txBody>
      </p:sp>
      <p:sp>
        <p:nvSpPr>
          <p:cNvPr id="26627" name="Rectangle 3">
            <a:extLst>
              <a:ext uri="{FF2B5EF4-FFF2-40B4-BE49-F238E27FC236}">
                <a16:creationId xmlns:a16="http://schemas.microsoft.com/office/drawing/2014/main" id="{9DB64A75-0092-4C02-9081-3B20EF249179}"/>
              </a:ext>
            </a:extLst>
          </p:cNvPr>
          <p:cNvSpPr>
            <a:spLocks noGrp="1" noChangeArrowheads="1"/>
          </p:cNvSpPr>
          <p:nvPr>
            <p:ph type="body" idx="1"/>
          </p:nvPr>
        </p:nvSpPr>
        <p:spPr>
          <a:xfrm>
            <a:off x="215900" y="1225550"/>
            <a:ext cx="14295438" cy="5746750"/>
          </a:xfrm>
        </p:spPr>
        <p:txBody>
          <a:bodyPr/>
          <a:lstStyle/>
          <a:p>
            <a:pPr marL="871538" indent="-871538">
              <a:spcBef>
                <a:spcPts val="2400"/>
              </a:spcBef>
            </a:pPr>
            <a:r>
              <a:rPr lang="en-US" altLang="en-US" sz="4000" b="1" dirty="0">
                <a:latin typeface="Arial Narrow" panose="020B0606020202030204" pitchFamily="34" charset="0"/>
              </a:rPr>
              <a:t>THIGHS</a:t>
            </a:r>
            <a:r>
              <a:rPr lang="en-US" altLang="en-US" sz="4000" dirty="0">
                <a:latin typeface="Arial Narrow" panose="020B0606020202030204" pitchFamily="34" charset="0"/>
              </a:rPr>
              <a:t> (upper legs)</a:t>
            </a:r>
          </a:p>
          <a:p>
            <a:pPr marL="871538" indent="-871538">
              <a:spcBef>
                <a:spcPts val="2400"/>
              </a:spcBef>
            </a:pPr>
            <a:r>
              <a:rPr lang="en-US" altLang="en-US" sz="4000" b="1" dirty="0">
                <a:latin typeface="Arial Narrow" panose="020B0606020202030204" pitchFamily="34" charset="0"/>
              </a:rPr>
              <a:t>HIPS</a:t>
            </a:r>
            <a:r>
              <a:rPr lang="en-US" altLang="en-US" sz="4000" dirty="0">
                <a:latin typeface="Arial Narrow" panose="020B0606020202030204" pitchFamily="34" charset="0"/>
              </a:rPr>
              <a:t> (mid-section)</a:t>
            </a:r>
            <a:r>
              <a:rPr lang="en-US" altLang="en-US" sz="4000" b="1" dirty="0">
                <a:latin typeface="Arial Narrow" panose="020B0606020202030204" pitchFamily="34" charset="0"/>
              </a:rPr>
              <a:t> </a:t>
            </a:r>
          </a:p>
          <a:p>
            <a:pPr marL="871538" indent="-871538">
              <a:spcBef>
                <a:spcPts val="2400"/>
              </a:spcBef>
            </a:pPr>
            <a:r>
              <a:rPr lang="en-US" altLang="en-US" sz="4000" b="1" dirty="0">
                <a:latin typeface="Arial Narrow" panose="020B0606020202030204" pitchFamily="34" charset="0"/>
              </a:rPr>
              <a:t>CHEST </a:t>
            </a:r>
            <a:r>
              <a:rPr lang="en-US" altLang="en-US" sz="4000" dirty="0">
                <a:latin typeface="Arial Narrow" panose="020B0606020202030204" pitchFamily="34" charset="0"/>
              </a:rPr>
              <a:t>(upper-body)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26627">
                                            <p:txEl>
                                              <p:pRg st="0" end="0"/>
                                            </p:txEl>
                                          </p:spTgt>
                                        </p:tgtEl>
                                        <p:attrNameLst>
                                          <p:attrName>style.visibility</p:attrName>
                                        </p:attrNameLst>
                                      </p:cBhvr>
                                      <p:to>
                                        <p:strVal val="visible"/>
                                      </p:to>
                                    </p:set>
                                    <p:animEffect transition="in" filter="wipe(left)">
                                      <p:cBhvr>
                                        <p:cTn id="10" dur="500"/>
                                        <p:tgtEl>
                                          <p:spTgt spid="26627">
                                            <p:txEl>
                                              <p:pRg st="0" end="0"/>
                                            </p:txEl>
                                          </p:spTgt>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Effect transition="in" filter="wipe(left)">
                                      <p:cBhvr>
                                        <p:cTn id="14" dur="500"/>
                                        <p:tgtEl>
                                          <p:spTgt spid="26627">
                                            <p:txEl>
                                              <p:pRg st="1" end="1"/>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26627">
                                            <p:txEl>
                                              <p:pRg st="2" end="2"/>
                                            </p:txEl>
                                          </p:spTgt>
                                        </p:tgtEl>
                                        <p:attrNameLst>
                                          <p:attrName>style.visibility</p:attrName>
                                        </p:attrNameLst>
                                      </p:cBhvr>
                                      <p:to>
                                        <p:strVal val="visible"/>
                                      </p:to>
                                    </p:set>
                                    <p:animEffect transition="in" filter="wipe(left)">
                                      <p:cBhvr>
                                        <p:cTn id="18"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5222038-BF5D-4A09-8871-62B7258D1E69}"/>
              </a:ext>
            </a:extLst>
          </p:cNvPr>
          <p:cNvSpPr>
            <a:spLocks noGrp="1" noChangeArrowheads="1"/>
          </p:cNvSpPr>
          <p:nvPr>
            <p:ph type="title"/>
          </p:nvPr>
        </p:nvSpPr>
        <p:spPr>
          <a:xfrm>
            <a:off x="550863" y="130175"/>
            <a:ext cx="13466762" cy="1991923"/>
          </a:xfrm>
        </p:spPr>
        <p:txBody>
          <a:bodyPr/>
          <a:lstStyle/>
          <a:p>
            <a:pPr algn="ctr">
              <a:lnSpc>
                <a:spcPct val="80000"/>
              </a:lnSpc>
            </a:pPr>
            <a:r>
              <a:rPr lang="en-US" altLang="en-US" sz="4500" b="1" dirty="0">
                <a:solidFill>
                  <a:srgbClr val="FFFF66"/>
                </a:solidFill>
                <a:latin typeface="Arial" panose="020B0604020202020204" pitchFamily="34" charset="0"/>
              </a:rPr>
              <a:t>Shameful nakedness can be exposed by apparel, body language or both to cultivate shameful nakedness.</a:t>
            </a:r>
          </a:p>
        </p:txBody>
      </p:sp>
      <p:sp>
        <p:nvSpPr>
          <p:cNvPr id="19459" name="Rectangle 3">
            <a:extLst>
              <a:ext uri="{FF2B5EF4-FFF2-40B4-BE49-F238E27FC236}">
                <a16:creationId xmlns:a16="http://schemas.microsoft.com/office/drawing/2014/main" id="{4F21AEC3-9BA9-4AD6-B053-5255E331E9F1}"/>
              </a:ext>
            </a:extLst>
          </p:cNvPr>
          <p:cNvSpPr>
            <a:spLocks noGrp="1" noChangeArrowheads="1"/>
          </p:cNvSpPr>
          <p:nvPr>
            <p:ph type="body" idx="1"/>
          </p:nvPr>
        </p:nvSpPr>
        <p:spPr>
          <a:xfrm>
            <a:off x="238125" y="2122098"/>
            <a:ext cx="14295438" cy="6107502"/>
          </a:xfrm>
        </p:spPr>
        <p:txBody>
          <a:bodyPr/>
          <a:lstStyle/>
          <a:p>
            <a:pPr>
              <a:lnSpc>
                <a:spcPct val="90000"/>
              </a:lnSpc>
              <a:spcBef>
                <a:spcPts val="3000"/>
              </a:spcBef>
            </a:pPr>
            <a:r>
              <a:rPr lang="en-US" altLang="en-US" sz="4000" b="1" i="1" dirty="0"/>
              <a:t>BODILY MOVEMENTS</a:t>
            </a:r>
            <a:r>
              <a:rPr lang="en-US" altLang="en-US" sz="4000" b="1" dirty="0"/>
              <a:t> </a:t>
            </a:r>
          </a:p>
          <a:p>
            <a:pPr>
              <a:lnSpc>
                <a:spcPct val="90000"/>
              </a:lnSpc>
              <a:spcBef>
                <a:spcPts val="3000"/>
              </a:spcBef>
            </a:pPr>
            <a:r>
              <a:rPr lang="en-US" altLang="en-US" sz="4000" b="1" i="1" dirty="0"/>
              <a:t>TIGHT FITTING</a:t>
            </a:r>
          </a:p>
          <a:p>
            <a:pPr>
              <a:lnSpc>
                <a:spcPct val="90000"/>
              </a:lnSpc>
              <a:spcBef>
                <a:spcPts val="3000"/>
              </a:spcBef>
            </a:pPr>
            <a:r>
              <a:rPr lang="en-US" altLang="en-US" sz="4000" b="1" i="1" dirty="0"/>
              <a:t>SPECIAL OCCASIONS</a:t>
            </a:r>
          </a:p>
          <a:p>
            <a:pPr>
              <a:lnSpc>
                <a:spcPct val="90000"/>
              </a:lnSpc>
              <a:spcBef>
                <a:spcPts val="3000"/>
              </a:spcBef>
            </a:pPr>
            <a:r>
              <a:rPr lang="en-US" altLang="en-US" sz="4000" b="1" i="1" dirty="0"/>
              <a:t>SHORT AND REVEALING</a:t>
            </a:r>
          </a:p>
          <a:p>
            <a:pPr algn="ctr">
              <a:lnSpc>
                <a:spcPct val="90000"/>
              </a:lnSpc>
              <a:spcBef>
                <a:spcPct val="60000"/>
              </a:spcBef>
              <a:buFont typeface="Wingdings" panose="05000000000000000000" pitchFamily="2" charset="2"/>
              <a:buNone/>
            </a:pPr>
            <a:r>
              <a:rPr lang="en-US" altLang="en-US" sz="4000" b="1" dirty="0"/>
              <a:t>Exposing the special treasures of marital nakedness</a:t>
            </a:r>
          </a:p>
          <a:p>
            <a:pPr algn="ctr">
              <a:lnSpc>
                <a:spcPct val="90000"/>
              </a:lnSpc>
              <a:spcBef>
                <a:spcPct val="60000"/>
              </a:spcBef>
              <a:buFont typeface="Wingdings" panose="05000000000000000000" pitchFamily="2" charset="2"/>
              <a:buNone/>
            </a:pPr>
            <a:r>
              <a:rPr lang="en-US" altLang="en-US" sz="4000" b="1" dirty="0"/>
              <a:t> IS THE ISSUE!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Effect transition="in" filter="fade">
                                      <p:cBhvr>
                                        <p:cTn id="9" dur="500"/>
                                        <p:tgtEl>
                                          <p:spTgt spid="194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wipe(left)">
                                      <p:cBhvr>
                                        <p:cTn id="14" dur="500"/>
                                        <p:tgtEl>
                                          <p:spTgt spid="1945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Effect transition="in" filter="wipe(left)">
                                      <p:cBhvr>
                                        <p:cTn id="19" dur="500"/>
                                        <p:tgtEl>
                                          <p:spTgt spid="1945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9459">
                                            <p:txEl>
                                              <p:pRg st="2" end="2"/>
                                            </p:txEl>
                                          </p:spTgt>
                                        </p:tgtEl>
                                        <p:attrNameLst>
                                          <p:attrName>style.visibility</p:attrName>
                                        </p:attrNameLst>
                                      </p:cBhvr>
                                      <p:to>
                                        <p:strVal val="visible"/>
                                      </p:to>
                                    </p:set>
                                    <p:animEffect transition="in" filter="wipe(left)">
                                      <p:cBhvr>
                                        <p:cTn id="24" dur="500"/>
                                        <p:tgtEl>
                                          <p:spTgt spid="19459">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9459">
                                            <p:txEl>
                                              <p:pRg st="3" end="3"/>
                                            </p:txEl>
                                          </p:spTgt>
                                        </p:tgtEl>
                                        <p:attrNameLst>
                                          <p:attrName>style.visibility</p:attrName>
                                        </p:attrNameLst>
                                      </p:cBhvr>
                                      <p:to>
                                        <p:strVal val="visible"/>
                                      </p:to>
                                    </p:set>
                                    <p:animEffect transition="in" filter="wipe(left)">
                                      <p:cBhvr>
                                        <p:cTn id="29" dur="500"/>
                                        <p:tgtEl>
                                          <p:spTgt spid="19459">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9459">
                                            <p:txEl>
                                              <p:pRg st="4" end="4"/>
                                            </p:txEl>
                                          </p:spTgt>
                                        </p:tgtEl>
                                        <p:attrNameLst>
                                          <p:attrName>style.visibility</p:attrName>
                                        </p:attrNameLst>
                                      </p:cBhvr>
                                      <p:to>
                                        <p:strVal val="visible"/>
                                      </p:to>
                                    </p:set>
                                    <p:animEffect transition="in" filter="wipe(left)">
                                      <p:cBhvr>
                                        <p:cTn id="34" dur="500"/>
                                        <p:tgtEl>
                                          <p:spTgt spid="19459">
                                            <p:txEl>
                                              <p:pRg st="4" end="4"/>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9459">
                                            <p:txEl>
                                              <p:pRg st="5" end="5"/>
                                            </p:txEl>
                                          </p:spTgt>
                                        </p:tgtEl>
                                        <p:attrNameLst>
                                          <p:attrName>style.visibility</p:attrName>
                                        </p:attrNameLst>
                                      </p:cBhvr>
                                      <p:to>
                                        <p:strVal val="visible"/>
                                      </p:to>
                                    </p:set>
                                    <p:animEffect transition="in" filter="wipe(left)">
                                      <p:cBhvr>
                                        <p:cTn id="38"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40FBE4B-3321-4F9F-990E-8FB8B275F598}"/>
              </a:ext>
            </a:extLst>
          </p:cNvPr>
          <p:cNvSpPr>
            <a:spLocks noGrp="1" noChangeArrowheads="1"/>
          </p:cNvSpPr>
          <p:nvPr>
            <p:ph type="title"/>
          </p:nvPr>
        </p:nvSpPr>
        <p:spPr>
          <a:xfrm>
            <a:off x="117475" y="198438"/>
            <a:ext cx="14439900" cy="1093787"/>
          </a:xfrm>
        </p:spPr>
        <p:txBody>
          <a:bodyPr/>
          <a:lstStyle/>
          <a:p>
            <a:pPr algn="ctr">
              <a:lnSpc>
                <a:spcPct val="80000"/>
              </a:lnSpc>
            </a:pPr>
            <a:r>
              <a:rPr lang="en-US" altLang="en-US" sz="4500" b="1" dirty="0">
                <a:solidFill>
                  <a:srgbClr val="FFFF66"/>
                </a:solidFill>
                <a:latin typeface="Arial" panose="020B0604020202020204" pitchFamily="34" charset="0"/>
              </a:rPr>
              <a:t>“Godliness” </a:t>
            </a:r>
            <a:r>
              <a:rPr lang="en-US" altLang="en-US" sz="4500" b="1" i="0" dirty="0">
                <a:solidFill>
                  <a:srgbClr val="FFFF66"/>
                </a:solidFill>
                <a:latin typeface="Arial" panose="020B0604020202020204" pitchFamily="34" charset="0"/>
              </a:rPr>
              <a:t>and </a:t>
            </a:r>
            <a:r>
              <a:rPr lang="en-US" altLang="en-US" sz="4500" b="1" dirty="0">
                <a:solidFill>
                  <a:srgbClr val="FFFF66"/>
                </a:solidFill>
                <a:latin typeface="Arial" panose="020B0604020202020204" pitchFamily="34" charset="0"/>
              </a:rPr>
              <a:t>“good works” </a:t>
            </a:r>
            <a:r>
              <a:rPr lang="en-US" altLang="en-US" sz="4500" b="1" i="0" dirty="0">
                <a:solidFill>
                  <a:srgbClr val="FFFF66"/>
                </a:solidFill>
                <a:latin typeface="Arial" panose="020B0604020202020204" pitchFamily="34" charset="0"/>
              </a:rPr>
              <a:t>promote modest apparel and conduct.</a:t>
            </a:r>
          </a:p>
        </p:txBody>
      </p:sp>
      <p:sp>
        <p:nvSpPr>
          <p:cNvPr id="43011" name="Rectangle 3">
            <a:extLst>
              <a:ext uri="{FF2B5EF4-FFF2-40B4-BE49-F238E27FC236}">
                <a16:creationId xmlns:a16="http://schemas.microsoft.com/office/drawing/2014/main" id="{D1639A4F-D5B6-426F-840D-28E529C46980}"/>
              </a:ext>
            </a:extLst>
          </p:cNvPr>
          <p:cNvSpPr>
            <a:spLocks noGrp="1" noChangeArrowheads="1"/>
          </p:cNvSpPr>
          <p:nvPr>
            <p:ph type="body" idx="1"/>
          </p:nvPr>
        </p:nvSpPr>
        <p:spPr>
          <a:xfrm>
            <a:off x="215900" y="1428750"/>
            <a:ext cx="14295438" cy="6469063"/>
          </a:xfrm>
        </p:spPr>
        <p:txBody>
          <a:bodyPr/>
          <a:lstStyle/>
          <a:p>
            <a:pPr marL="871538" indent="-871538">
              <a:spcBef>
                <a:spcPts val="2400"/>
              </a:spcBef>
            </a:pPr>
            <a:r>
              <a:rPr lang="en-US" altLang="en-US" sz="3500" u="sng" dirty="0"/>
              <a:t>1 Tim 2:9-10</a:t>
            </a:r>
            <a:r>
              <a:rPr lang="en-US" altLang="en-US" sz="3500" dirty="0"/>
              <a:t>, </a:t>
            </a:r>
            <a:r>
              <a:rPr lang="en-US" altLang="en-US" sz="3500" i="1" dirty="0"/>
              <a:t>"in like manner also, that the women adorn themselves in </a:t>
            </a:r>
            <a:r>
              <a:rPr lang="en-US" altLang="en-US" sz="3500" b="1" i="1" u="sng" dirty="0"/>
              <a:t>modest apparel</a:t>
            </a:r>
            <a:r>
              <a:rPr lang="en-US" altLang="en-US" sz="3500" i="1" dirty="0"/>
              <a:t>, with </a:t>
            </a:r>
            <a:r>
              <a:rPr lang="en-US" altLang="en-US" sz="3500" b="1" i="1" u="sng" dirty="0"/>
              <a:t>propriety</a:t>
            </a:r>
            <a:r>
              <a:rPr lang="en-US" altLang="en-US" sz="3500" i="1" dirty="0"/>
              <a:t> and moderation, not with braided hair or gold or pearls or costly clothing, 10 but, which is proper for women </a:t>
            </a:r>
            <a:r>
              <a:rPr lang="en-US" altLang="en-US" sz="3500" b="1" i="1" u="sng" dirty="0"/>
              <a:t>professing godliness, with good works</a:t>
            </a:r>
            <a:r>
              <a:rPr lang="en-US" altLang="en-US" sz="3500" b="1" i="1" dirty="0"/>
              <a:t>.”</a:t>
            </a:r>
          </a:p>
          <a:p>
            <a:pPr marL="871538" indent="-871538">
              <a:spcBef>
                <a:spcPts val="2400"/>
              </a:spcBef>
            </a:pPr>
            <a:r>
              <a:rPr lang="en-US" altLang="en-US" sz="3500" u="sng" dirty="0"/>
              <a:t>Phil 1:9-10</a:t>
            </a:r>
            <a:r>
              <a:rPr lang="en-US" altLang="en-US" sz="3500" dirty="0"/>
              <a:t>, </a:t>
            </a:r>
            <a:r>
              <a:rPr lang="en-US" altLang="en-US" sz="3500" i="1" dirty="0"/>
              <a:t>“And this I pray, that your love may abound still more and more in </a:t>
            </a:r>
            <a:r>
              <a:rPr lang="en-US" altLang="en-US" sz="3500" b="1" i="1" u="sng" dirty="0"/>
              <a:t>knowledge and all discernment</a:t>
            </a:r>
            <a:r>
              <a:rPr lang="en-US" altLang="en-US" sz="3500" i="1" dirty="0"/>
              <a:t>, 10 that you may </a:t>
            </a:r>
            <a:r>
              <a:rPr lang="en-US" altLang="en-US" sz="3500" b="1" i="1" u="sng" dirty="0"/>
              <a:t>approve</a:t>
            </a:r>
            <a:r>
              <a:rPr lang="en-US" altLang="en-US" sz="3500" i="1" dirty="0"/>
              <a:t> the things that are </a:t>
            </a:r>
            <a:r>
              <a:rPr lang="en-US" altLang="en-US" sz="3500" b="1" i="1" u="sng" dirty="0"/>
              <a:t>excellent</a:t>
            </a:r>
            <a:r>
              <a:rPr lang="en-US" altLang="en-US" sz="3500" i="1" dirty="0"/>
              <a:t>, that you may be sincere and </a:t>
            </a:r>
            <a:r>
              <a:rPr lang="en-US" altLang="en-US" sz="3500" b="1" i="1" u="sng" dirty="0"/>
              <a:t>without offense</a:t>
            </a:r>
            <a:r>
              <a:rPr lang="en-US" altLang="en-US" sz="3500" i="1" dirty="0"/>
              <a:t> till the day of Christ,”</a:t>
            </a:r>
            <a:endParaRPr lang="en-US" altLang="en-US" sz="35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43011">
                                            <p:txEl>
                                              <p:pRg st="0" end="0"/>
                                            </p:txEl>
                                          </p:spTgt>
                                        </p:tgtEl>
                                        <p:attrNameLst>
                                          <p:attrName>style.visibility</p:attrName>
                                        </p:attrNameLst>
                                      </p:cBhvr>
                                      <p:to>
                                        <p:strVal val="visible"/>
                                      </p:to>
                                    </p:set>
                                    <p:animEffect transition="in" filter="wipe(left)">
                                      <p:cBhvr>
                                        <p:cTn id="14" dur="500"/>
                                        <p:tgtEl>
                                          <p:spTgt spid="4301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Effect transition="in" filter="wipe(left)">
                                      <p:cBhvr>
                                        <p:cTn id="19"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B71CE7C-8036-4A17-8750-86E9169FBE4A}"/>
              </a:ext>
            </a:extLst>
          </p:cNvPr>
          <p:cNvSpPr>
            <a:spLocks noGrp="1" noChangeArrowheads="1"/>
          </p:cNvSpPr>
          <p:nvPr>
            <p:ph type="title"/>
          </p:nvPr>
        </p:nvSpPr>
        <p:spPr>
          <a:xfrm>
            <a:off x="117475" y="203200"/>
            <a:ext cx="14322425" cy="1344613"/>
          </a:xfrm>
        </p:spPr>
        <p:txBody>
          <a:bodyPr/>
          <a:lstStyle/>
          <a:p>
            <a:pPr algn="ctr">
              <a:lnSpc>
                <a:spcPct val="80000"/>
              </a:lnSpc>
            </a:pPr>
            <a:r>
              <a:rPr lang="en-US" altLang="en-US" sz="4500" b="1" dirty="0">
                <a:solidFill>
                  <a:srgbClr val="FFFF66"/>
                </a:solidFill>
                <a:latin typeface="Arial" panose="020B0604020202020204" pitchFamily="34" charset="0"/>
              </a:rPr>
              <a:t>Godly minds understand that immodest apparel and conduct are the bait used in fornication..</a:t>
            </a:r>
            <a:r>
              <a:rPr lang="en-US" altLang="en-US" sz="5400" b="1" dirty="0">
                <a:solidFill>
                  <a:srgbClr val="FFFF66"/>
                </a:solidFill>
                <a:latin typeface="Arial" panose="020B0604020202020204" pitchFamily="34" charset="0"/>
              </a:rPr>
              <a:t>  </a:t>
            </a:r>
          </a:p>
        </p:txBody>
      </p:sp>
      <p:sp>
        <p:nvSpPr>
          <p:cNvPr id="29699" name="Rectangle 3">
            <a:extLst>
              <a:ext uri="{FF2B5EF4-FFF2-40B4-BE49-F238E27FC236}">
                <a16:creationId xmlns:a16="http://schemas.microsoft.com/office/drawing/2014/main" id="{2330D92F-EF3E-406D-A978-5754426E98A0}"/>
              </a:ext>
            </a:extLst>
          </p:cNvPr>
          <p:cNvSpPr>
            <a:spLocks noGrp="1" noChangeArrowheads="1"/>
          </p:cNvSpPr>
          <p:nvPr>
            <p:ph type="body" idx="1"/>
          </p:nvPr>
        </p:nvSpPr>
        <p:spPr>
          <a:xfrm>
            <a:off x="193675" y="1590675"/>
            <a:ext cx="14293850" cy="5032375"/>
          </a:xfrm>
        </p:spPr>
        <p:txBody>
          <a:bodyPr/>
          <a:lstStyle/>
          <a:p>
            <a:pPr marL="871538" indent="-871538">
              <a:lnSpc>
                <a:spcPct val="150000"/>
              </a:lnSpc>
              <a:spcBef>
                <a:spcPct val="30000"/>
              </a:spcBef>
            </a:pPr>
            <a:r>
              <a:rPr lang="en-US" altLang="en-US" sz="4000" u="sng" dirty="0"/>
              <a:t>1 Cor 6:18</a:t>
            </a:r>
            <a:r>
              <a:rPr lang="en-US" altLang="en-US" sz="4000" dirty="0"/>
              <a:t>, </a:t>
            </a:r>
            <a:r>
              <a:rPr lang="en-US" altLang="en-US" sz="4000" i="1" dirty="0"/>
              <a:t>“Flee sexual immorality”</a:t>
            </a:r>
            <a:r>
              <a:rPr lang="en-US" altLang="en-US" sz="4000" dirty="0"/>
              <a:t> </a:t>
            </a:r>
          </a:p>
          <a:p>
            <a:pPr marL="871538" indent="-871538">
              <a:lnSpc>
                <a:spcPct val="150000"/>
              </a:lnSpc>
              <a:spcBef>
                <a:spcPct val="30000"/>
              </a:spcBef>
            </a:pPr>
            <a:r>
              <a:rPr lang="en-US" altLang="en-US" sz="4000" u="sng" dirty="0"/>
              <a:t>2 Tim 2:22</a:t>
            </a:r>
            <a:r>
              <a:rPr lang="en-US" altLang="en-US" sz="4000" dirty="0"/>
              <a:t>, </a:t>
            </a:r>
            <a:r>
              <a:rPr lang="en-US" altLang="en-US" sz="4000" i="1" dirty="0"/>
              <a:t>“Flee also youthful lusts;” </a:t>
            </a:r>
            <a:r>
              <a:rPr lang="en-US" altLang="en-US" sz="4000" dirty="0"/>
              <a:t>	</a:t>
            </a:r>
          </a:p>
          <a:p>
            <a:pPr marL="871538" indent="-871538">
              <a:lnSpc>
                <a:spcPct val="150000"/>
              </a:lnSpc>
              <a:spcBef>
                <a:spcPct val="30000"/>
              </a:spcBef>
            </a:pPr>
            <a:r>
              <a:rPr lang="en-US" altLang="en-US" sz="4000" u="sng" dirty="0"/>
              <a:t>1 Th 5:22, </a:t>
            </a:r>
            <a:r>
              <a:rPr lang="en-US" altLang="en-US" sz="4000" i="1" dirty="0"/>
              <a:t>“Abstain from every form of evil.”</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animEffect transition="in" filter="fade">
                                      <p:cBhvr>
                                        <p:cTn id="9" dur="500"/>
                                        <p:tgtEl>
                                          <p:spTgt spid="296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9699">
                                            <p:txEl>
                                              <p:pRg st="0" end="0"/>
                                            </p:txEl>
                                          </p:spTgt>
                                        </p:tgtEl>
                                        <p:attrNameLst>
                                          <p:attrName>style.visibility</p:attrName>
                                        </p:attrNameLst>
                                      </p:cBhvr>
                                      <p:to>
                                        <p:strVal val="visible"/>
                                      </p:to>
                                    </p:set>
                                    <p:animEffect transition="in" filter="wipe(left)">
                                      <p:cBhvr>
                                        <p:cTn id="14" dur="500"/>
                                        <p:tgtEl>
                                          <p:spTgt spid="29699">
                                            <p:txEl>
                                              <p:pRg st="0" end="0"/>
                                            </p:txEl>
                                          </p:spTgt>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29699">
                                            <p:txEl>
                                              <p:pRg st="1" end="1"/>
                                            </p:txEl>
                                          </p:spTgt>
                                        </p:tgtEl>
                                        <p:attrNameLst>
                                          <p:attrName>style.visibility</p:attrName>
                                        </p:attrNameLst>
                                      </p:cBhvr>
                                      <p:to>
                                        <p:strVal val="visible"/>
                                      </p:to>
                                    </p:set>
                                    <p:animEffect transition="in" filter="wipe(left)">
                                      <p:cBhvr>
                                        <p:cTn id="18" dur="500"/>
                                        <p:tgtEl>
                                          <p:spTgt spid="29699">
                                            <p:txEl>
                                              <p:pRg st="1" end="1"/>
                                            </p:txEl>
                                          </p:spTgt>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wipe(left)">
                                      <p:cBhvr>
                                        <p:cTn id="22"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5A92B-503C-46CD-AAA4-EEA43218EA3C}"/>
              </a:ext>
            </a:extLst>
          </p:cNvPr>
          <p:cNvSpPr>
            <a:spLocks noGrp="1"/>
          </p:cNvSpPr>
          <p:nvPr>
            <p:ph type="ctrTitle"/>
          </p:nvPr>
        </p:nvSpPr>
        <p:spPr>
          <a:xfrm>
            <a:off x="1" y="2293320"/>
            <a:ext cx="14630400" cy="2959905"/>
          </a:xfrm>
        </p:spPr>
        <p:txBody>
          <a:bodyPr/>
          <a:lstStyle/>
          <a:p>
            <a:pPr algn="ctr"/>
            <a:r>
              <a:rPr lang="en-US" sz="7500" b="1" i="0" dirty="0">
                <a:solidFill>
                  <a:srgbClr val="FFFF00"/>
                </a:solidFill>
                <a:effectLst>
                  <a:outerShdw blurRad="38100" dist="38100" dir="2700000" algn="tl">
                    <a:srgbClr val="000000">
                      <a:alpha val="43137"/>
                    </a:srgbClr>
                  </a:outerShdw>
                </a:effectLst>
                <a:latin typeface="+mn-lt"/>
              </a:rPr>
              <a:t>Moral Living </a:t>
            </a:r>
            <a:br>
              <a:rPr lang="en-US" b="1" i="0" dirty="0">
                <a:solidFill>
                  <a:srgbClr val="FFFF00"/>
                </a:solidFill>
                <a:effectLst>
                  <a:outerShdw blurRad="38100" dist="38100" dir="2700000" algn="tl">
                    <a:srgbClr val="000000">
                      <a:alpha val="43137"/>
                    </a:srgbClr>
                  </a:outerShdw>
                </a:effectLst>
                <a:latin typeface="+mn-lt"/>
              </a:rPr>
            </a:br>
            <a:r>
              <a:rPr lang="en-US" sz="5000" b="1" i="0" dirty="0">
                <a:solidFill>
                  <a:srgbClr val="FFFF00"/>
                </a:solidFill>
                <a:effectLst>
                  <a:outerShdw blurRad="38100" dist="38100" dir="2700000" algn="tl">
                    <a:srgbClr val="000000">
                      <a:alpha val="43137"/>
                    </a:srgbClr>
                  </a:outerShdw>
                </a:effectLst>
                <a:latin typeface="+mn-lt"/>
              </a:rPr>
              <a:t>In An </a:t>
            </a:r>
            <a:br>
              <a:rPr lang="en-US" b="1" i="0" dirty="0">
                <a:solidFill>
                  <a:srgbClr val="FFFF00"/>
                </a:solidFill>
                <a:effectLst>
                  <a:outerShdw blurRad="38100" dist="38100" dir="2700000" algn="tl">
                    <a:srgbClr val="000000">
                      <a:alpha val="43137"/>
                    </a:srgbClr>
                  </a:outerShdw>
                </a:effectLst>
                <a:latin typeface="+mn-lt"/>
              </a:rPr>
            </a:br>
            <a:r>
              <a:rPr lang="en-US" sz="7500" b="1" i="0" dirty="0">
                <a:solidFill>
                  <a:srgbClr val="FFFF00"/>
                </a:solidFill>
                <a:effectLst>
                  <a:outerShdw blurRad="38100" dist="38100" dir="2700000" algn="tl">
                    <a:srgbClr val="000000">
                      <a:alpha val="43137"/>
                    </a:srgbClr>
                  </a:outerShdw>
                </a:effectLst>
                <a:latin typeface="+mn-lt"/>
              </a:rPr>
              <a:t>Immoral World</a:t>
            </a:r>
          </a:p>
        </p:txBody>
      </p:sp>
    </p:spTree>
    <p:extLst>
      <p:ext uri="{BB962C8B-B14F-4D97-AF65-F5344CB8AC3E}">
        <p14:creationId xmlns:p14="http://schemas.microsoft.com/office/powerpoint/2010/main" val="40232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C5CABA79-62F0-49F7-8828-C9649C6751E7}"/>
              </a:ext>
            </a:extLst>
          </p:cNvPr>
          <p:cNvSpPr>
            <a:spLocks noGrp="1" noChangeArrowheads="1"/>
          </p:cNvSpPr>
          <p:nvPr>
            <p:ph type="title"/>
          </p:nvPr>
        </p:nvSpPr>
        <p:spPr>
          <a:xfrm>
            <a:off x="638175" y="198438"/>
            <a:ext cx="13466763" cy="757237"/>
          </a:xfrm>
        </p:spPr>
        <p:txBody>
          <a:bodyPr/>
          <a:lstStyle/>
          <a:p>
            <a:pPr algn="ctr">
              <a:lnSpc>
                <a:spcPct val="80000"/>
              </a:lnSpc>
            </a:pPr>
            <a:r>
              <a:rPr lang="en-US" altLang="en-US" sz="5500" b="1" i="0" dirty="0">
                <a:solidFill>
                  <a:srgbClr val="FFFF66"/>
                </a:solidFill>
                <a:latin typeface="Arial" panose="020B0604020202020204" pitchFamily="34" charset="0"/>
              </a:rPr>
              <a:t>Conclusion</a:t>
            </a:r>
          </a:p>
        </p:txBody>
      </p:sp>
      <p:sp>
        <p:nvSpPr>
          <p:cNvPr id="46083" name="Rectangle 3">
            <a:extLst>
              <a:ext uri="{FF2B5EF4-FFF2-40B4-BE49-F238E27FC236}">
                <a16:creationId xmlns:a16="http://schemas.microsoft.com/office/drawing/2014/main" id="{B8ADF455-2114-4452-BA3C-83841A687D97}"/>
              </a:ext>
            </a:extLst>
          </p:cNvPr>
          <p:cNvSpPr>
            <a:spLocks noGrp="1" noChangeArrowheads="1"/>
          </p:cNvSpPr>
          <p:nvPr>
            <p:ph type="body" idx="1"/>
          </p:nvPr>
        </p:nvSpPr>
        <p:spPr>
          <a:xfrm>
            <a:off x="215900" y="1019175"/>
            <a:ext cx="14295438" cy="7011988"/>
          </a:xfrm>
        </p:spPr>
        <p:txBody>
          <a:bodyPr/>
          <a:lstStyle/>
          <a:p>
            <a:pPr marL="137160" marR="0" indent="-274320">
              <a:spcBef>
                <a:spcPts val="2400"/>
              </a:spcBef>
              <a:spcAft>
                <a:spcPts val="0"/>
              </a:spcAft>
            </a:pPr>
            <a:r>
              <a:rPr lang="en-US" sz="3500" dirty="0">
                <a:latin typeface="Arial" panose="020B0604020202020204" pitchFamily="34" charset="0"/>
                <a:ea typeface="Times New Roman" panose="02020603050405020304" pitchFamily="18" charset="0"/>
                <a:cs typeface="Times New Roman" panose="02020603050405020304" pitchFamily="18" charset="0"/>
              </a:rPr>
              <a:t>The gift of human sexuality is beautifully designed by God to be expressed and enjoyed as a special treasure only in the marriage relationship.  Proper attire and conduct are necessary for preserving that treasure.  Use your godly character to attract others. </a:t>
            </a:r>
          </a:p>
          <a:p>
            <a:pPr marL="137160" marR="0" indent="-274320">
              <a:spcBef>
                <a:spcPts val="2400"/>
              </a:spcBef>
              <a:spcAft>
                <a:spcPts val="0"/>
              </a:spcAft>
            </a:pPr>
            <a:r>
              <a:rPr lang="en-US" sz="3500" u="sng" dirty="0">
                <a:latin typeface="Arial" panose="020B0604020202020204" pitchFamily="34" charset="0"/>
                <a:ea typeface="Times New Roman" panose="02020603050405020304" pitchFamily="18" charset="0"/>
                <a:cs typeface="Times New Roman" panose="02020603050405020304" pitchFamily="18" charset="0"/>
              </a:rPr>
              <a:t>1 Pet 3:3-4</a:t>
            </a:r>
            <a:r>
              <a:rPr lang="en-US" sz="3500" dirty="0">
                <a:latin typeface="Arial" panose="020B0604020202020204" pitchFamily="34" charset="0"/>
                <a:ea typeface="Times New Roman" panose="02020603050405020304" pitchFamily="18" charset="0"/>
                <a:cs typeface="Times New Roman" panose="02020603050405020304" pitchFamily="18" charset="0"/>
              </a:rPr>
              <a:t>, </a:t>
            </a:r>
            <a:r>
              <a:rPr lang="en-US" sz="3500" i="1" dirty="0">
                <a:latin typeface="Arial" panose="020B0604020202020204" pitchFamily="34" charset="0"/>
                <a:ea typeface="Times New Roman" panose="02020603050405020304" pitchFamily="18" charset="0"/>
                <a:cs typeface="Times New Roman" panose="02020603050405020304" pitchFamily="18" charset="0"/>
              </a:rPr>
              <a:t>“Do not let your adornment be merely outward—arranging the hair, wearing gold, or putting on fine apparel—4 rather let it be the hidden person of the heart, with the incorruptible beauty of a gentle and quiet spirit, which is very precious in the sight of God.”</a:t>
            </a:r>
          </a:p>
          <a:p>
            <a:pPr marL="137160" marR="0" indent="-274320">
              <a:spcBef>
                <a:spcPts val="2400"/>
              </a:spcBef>
              <a:spcAft>
                <a:spcPts val="0"/>
              </a:spcAft>
            </a:pPr>
            <a:r>
              <a:rPr lang="en-US" sz="3500" u="sng" dirty="0">
                <a:latin typeface="Arial" panose="020B0604020202020204" pitchFamily="34" charset="0"/>
                <a:ea typeface="Times New Roman" panose="02020603050405020304" pitchFamily="18" charset="0"/>
                <a:cs typeface="Times New Roman" panose="02020603050405020304" pitchFamily="18" charset="0"/>
              </a:rPr>
              <a:t>Matt </a:t>
            </a:r>
            <a:r>
              <a:rPr lang="en-US" sz="3500" u="sng">
                <a:latin typeface="Arial" panose="020B0604020202020204" pitchFamily="34" charset="0"/>
                <a:ea typeface="Times New Roman" panose="02020603050405020304" pitchFamily="18" charset="0"/>
                <a:cs typeface="Times New Roman" panose="02020603050405020304" pitchFamily="18" charset="0"/>
              </a:rPr>
              <a:t>5:16</a:t>
            </a:r>
            <a:r>
              <a:rPr lang="en-US" sz="3500">
                <a:latin typeface="Arial" panose="020B0604020202020204" pitchFamily="34" charset="0"/>
                <a:ea typeface="Times New Roman" panose="02020603050405020304" pitchFamily="18" charset="0"/>
                <a:cs typeface="Times New Roman" panose="02020603050405020304" pitchFamily="18" charset="0"/>
              </a:rPr>
              <a:t>, </a:t>
            </a:r>
            <a:r>
              <a:rPr lang="en-US" sz="3600" i="1">
                <a:latin typeface="Arial" panose="020B0604020202020204" pitchFamily="34" charset="0"/>
                <a:ea typeface="Times New Roman" panose="02020603050405020304" pitchFamily="18" charset="0"/>
                <a:cs typeface="Times New Roman" panose="02020603050405020304" pitchFamily="18" charset="0"/>
              </a:rPr>
              <a:t>Let your light so shine before men, that they may see your good works and glorify your Father in heaven.</a:t>
            </a:r>
            <a:r>
              <a:rPr lang="en-US" sz="3500">
                <a:latin typeface="Arial" panose="020B0604020202020204" pitchFamily="34" charset="0"/>
                <a:ea typeface="Times New Roman" panose="02020603050405020304" pitchFamily="18" charset="0"/>
                <a:cs typeface="Times New Roman" panose="02020603050405020304" pitchFamily="18" charset="0"/>
              </a:rPr>
              <a:t> </a:t>
            </a:r>
            <a:br>
              <a:rPr lang="en-US" sz="4000" dirty="0">
                <a:latin typeface="Arial" panose="020B0604020202020204" pitchFamily="34" charset="0"/>
                <a:ea typeface="Times New Roman" panose="02020603050405020304" pitchFamily="18" charset="0"/>
                <a:cs typeface="Times New Roman" panose="02020603050405020304" pitchFamily="18" charset="0"/>
              </a:rPr>
            </a:br>
            <a:r>
              <a:rPr lang="en-US" sz="2000" dirty="0">
                <a:latin typeface="Arial" panose="020B0604020202020204" pitchFamily="34" charset="0"/>
                <a:ea typeface="Times New Roman" panose="02020603050405020304" pitchFamily="18" charset="0"/>
                <a:cs typeface="Times New Roman" panose="02020603050405020304" pitchFamily="18" charset="0"/>
              </a:rPr>
              <a:t> </a:t>
            </a:r>
            <a:endParaRPr lang="en-US" sz="4000" dirty="0">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ppt_w</p:attrName>
                                        </p:attrNameLst>
                                      </p:cBhvr>
                                      <p:tavLst>
                                        <p:tav tm="0">
                                          <p:val>
                                            <p:fltVal val="0"/>
                                          </p:val>
                                        </p:tav>
                                        <p:tav tm="100000">
                                          <p:val>
                                            <p:strVal val="#ppt_w"/>
                                          </p:val>
                                        </p:tav>
                                      </p:tavLst>
                                    </p:anim>
                                    <p:anim calcmode="lin" valueType="num">
                                      <p:cBhvr>
                                        <p:cTn id="8" dur="500" fill="hold"/>
                                        <p:tgtEl>
                                          <p:spTgt spid="46082"/>
                                        </p:tgtEl>
                                        <p:attrNameLst>
                                          <p:attrName>ppt_h</p:attrName>
                                        </p:attrNameLst>
                                      </p:cBhvr>
                                      <p:tavLst>
                                        <p:tav tm="0">
                                          <p:val>
                                            <p:fltVal val="0"/>
                                          </p:val>
                                        </p:tav>
                                        <p:tav tm="100000">
                                          <p:val>
                                            <p:strVal val="#ppt_h"/>
                                          </p:val>
                                        </p:tav>
                                      </p:tavLst>
                                    </p:anim>
                                    <p:animEffect transition="in" filter="fade">
                                      <p:cBhvr>
                                        <p:cTn id="9" dur="500"/>
                                        <p:tgtEl>
                                          <p:spTgt spid="46082"/>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Effect transition="in" filter="wipe(left)">
                                      <p:cBhvr>
                                        <p:cTn id="13" dur="500"/>
                                        <p:tgtEl>
                                          <p:spTgt spid="4608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6083">
                                            <p:txEl>
                                              <p:pRg st="1" end="1"/>
                                            </p:txEl>
                                          </p:spTgt>
                                        </p:tgtEl>
                                        <p:attrNameLst>
                                          <p:attrName>style.visibility</p:attrName>
                                        </p:attrNameLst>
                                      </p:cBhvr>
                                      <p:to>
                                        <p:strVal val="visible"/>
                                      </p:to>
                                    </p:set>
                                    <p:animEffect transition="in" filter="wipe(left)">
                                      <p:cBhvr>
                                        <p:cTn id="18" dur="500"/>
                                        <p:tgtEl>
                                          <p:spTgt spid="4608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6083">
                                            <p:txEl>
                                              <p:pRg st="2" end="2"/>
                                            </p:txEl>
                                          </p:spTgt>
                                        </p:tgtEl>
                                        <p:attrNameLst>
                                          <p:attrName>style.visibility</p:attrName>
                                        </p:attrNameLst>
                                      </p:cBhvr>
                                      <p:to>
                                        <p:strVal val="visible"/>
                                      </p:to>
                                    </p:set>
                                    <p:animEffect transition="in" filter="wipe(left)">
                                      <p:cBhvr>
                                        <p:cTn id="23"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474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382405" y="168260"/>
            <a:ext cx="13898880" cy="822960"/>
          </a:xfrm>
        </p:spPr>
        <p:txBody>
          <a:bodyPr>
            <a:normAutofit/>
          </a:bodyPr>
          <a:lstStyle/>
          <a:p>
            <a:pPr algn="ctr"/>
            <a:r>
              <a:rPr lang="en-US" sz="4500" b="1" dirty="0">
                <a:solidFill>
                  <a:srgbClr val="FFFF00"/>
                </a:solidFill>
                <a:latin typeface="Arial" panose="020B0604020202020204" pitchFamily="34" charset="0"/>
                <a:cs typeface="Arial" panose="020B0604020202020204" pitchFamily="34" charset="0"/>
              </a:rPr>
              <a:t>God’s intentions for human sexual relationships</a:t>
            </a:r>
          </a:p>
        </p:txBody>
      </p:sp>
      <p:sp>
        <p:nvSpPr>
          <p:cNvPr id="14" name="Content Placeholder 13"/>
          <p:cNvSpPr>
            <a:spLocks noGrp="1"/>
          </p:cNvSpPr>
          <p:nvPr>
            <p:ph idx="1"/>
          </p:nvPr>
        </p:nvSpPr>
        <p:spPr>
          <a:xfrm>
            <a:off x="105175" y="991220"/>
            <a:ext cx="14344155" cy="6872620"/>
          </a:xfrm>
        </p:spPr>
        <p:txBody>
          <a:bodyPr>
            <a:normAutofit/>
          </a:bodyPr>
          <a:lstStyle/>
          <a:p>
            <a:pPr>
              <a:spcBef>
                <a:spcPts val="1800"/>
              </a:spcBef>
            </a:pPr>
            <a:r>
              <a:rPr lang="en-US" sz="3200" u="sng" dirty="0"/>
              <a:t>Gen 2:19-25</a:t>
            </a:r>
            <a:r>
              <a:rPr lang="en-US" sz="3200" dirty="0"/>
              <a:t>, </a:t>
            </a:r>
            <a:r>
              <a:rPr lang="en-US" sz="3200" u="sng" dirty="0"/>
              <a:t>1:27-28</a:t>
            </a:r>
            <a:r>
              <a:rPr lang="en-US" sz="3200" dirty="0"/>
              <a:t>, God created the sexual union so humans could </a:t>
            </a:r>
            <a:r>
              <a:rPr lang="en-US" sz="3200" i="1" dirty="0"/>
              <a:t>“multiply”</a:t>
            </a:r>
            <a:r>
              <a:rPr lang="en-US" sz="3200" dirty="0"/>
              <a:t> to fill the earth.</a:t>
            </a:r>
          </a:p>
          <a:p>
            <a:pPr>
              <a:spcBef>
                <a:spcPts val="1800"/>
              </a:spcBef>
            </a:pPr>
            <a:r>
              <a:rPr lang="en-US" sz="3200" u="sng" dirty="0"/>
              <a:t>Gen 2:24</a:t>
            </a:r>
            <a:r>
              <a:rPr lang="en-US" sz="3200" dirty="0"/>
              <a:t>, implies that God wanted human males and females to come together to produce children when, </a:t>
            </a:r>
            <a:r>
              <a:rPr lang="en-US" sz="3200" i="1" dirty="0"/>
              <a:t>“man shall leave his </a:t>
            </a:r>
            <a:r>
              <a:rPr lang="en-US" sz="3200" i="1" u="sng" dirty="0"/>
              <a:t>father and mother</a:t>
            </a:r>
            <a:r>
              <a:rPr lang="en-US" sz="3200" i="1" dirty="0"/>
              <a:t>”</a:t>
            </a:r>
            <a:r>
              <a:rPr lang="en-US" sz="3200" dirty="0"/>
              <a:t>.  </a:t>
            </a:r>
          </a:p>
          <a:p>
            <a:pPr>
              <a:spcBef>
                <a:spcPts val="1800"/>
              </a:spcBef>
            </a:pPr>
            <a:r>
              <a:rPr lang="en-US" sz="3200" u="sng" dirty="0"/>
              <a:t>Gen 2:24-25</a:t>
            </a:r>
            <a:r>
              <a:rPr lang="en-US" sz="3200" dirty="0"/>
              <a:t>, This sexual union was ordained by God for the good of mankind only in the context of marriage.</a:t>
            </a:r>
          </a:p>
          <a:p>
            <a:pPr>
              <a:spcBef>
                <a:spcPts val="1800"/>
              </a:spcBef>
            </a:pPr>
            <a:r>
              <a:rPr lang="en-US" sz="3200" u="sng" dirty="0"/>
              <a:t>Gen 2:24-25</a:t>
            </a:r>
            <a:r>
              <a:rPr lang="en-US" sz="3200" dirty="0"/>
              <a:t>, God designed the beauty of human nakedness and sexual desire to be an important part of what draws the husband and wife together, binding them with a life-long bond and for establishing a home and family.  </a:t>
            </a:r>
          </a:p>
          <a:p>
            <a:pPr>
              <a:spcBef>
                <a:spcPts val="1800"/>
              </a:spcBef>
            </a:pPr>
            <a:r>
              <a:rPr lang="en-US" sz="3200" u="sng" dirty="0"/>
              <a:t>Gen 3:16</a:t>
            </a:r>
            <a:r>
              <a:rPr lang="en-US" sz="3200" dirty="0"/>
              <a:t>, </a:t>
            </a:r>
            <a:r>
              <a:rPr lang="en-US" sz="3200" u="sng" dirty="0"/>
              <a:t>1 Cor 7:1-5</a:t>
            </a:r>
            <a:r>
              <a:rPr lang="en-US" sz="3200" dirty="0"/>
              <a:t>, God wants husbands and wives to share nakedness and sexual desire only with each other and not with anyone else.  </a:t>
            </a:r>
            <a:r>
              <a:rPr lang="en-US" sz="3200" b="1" dirty="0"/>
              <a:t> </a:t>
            </a:r>
          </a:p>
          <a:p>
            <a:pPr marL="329184" indent="-329184">
              <a:spcAft>
                <a:spcPts val="0"/>
              </a:spcAft>
            </a:pPr>
            <a:endParaRPr lang="en-US" sz="384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594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left)">
                                      <p:cBhvr>
                                        <p:cTn id="14" dur="5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Effect transition="in" filter="wipe(left)">
                                      <p:cBhvr>
                                        <p:cTn id="19" dur="500"/>
                                        <p:tgtEl>
                                          <p:spTgt spid="1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4">
                                            <p:txEl>
                                              <p:pRg st="2" end="2"/>
                                            </p:txEl>
                                          </p:spTgt>
                                        </p:tgtEl>
                                        <p:attrNameLst>
                                          <p:attrName>style.visibility</p:attrName>
                                        </p:attrNameLst>
                                      </p:cBhvr>
                                      <p:to>
                                        <p:strVal val="visible"/>
                                      </p:to>
                                    </p:set>
                                    <p:animEffect transition="in" filter="wipe(left)">
                                      <p:cBhvr>
                                        <p:cTn id="24" dur="500"/>
                                        <p:tgtEl>
                                          <p:spTgt spid="1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4">
                                            <p:txEl>
                                              <p:pRg st="3" end="3"/>
                                            </p:txEl>
                                          </p:spTgt>
                                        </p:tgtEl>
                                        <p:attrNameLst>
                                          <p:attrName>style.visibility</p:attrName>
                                        </p:attrNameLst>
                                      </p:cBhvr>
                                      <p:to>
                                        <p:strVal val="visible"/>
                                      </p:to>
                                    </p:set>
                                    <p:animEffect transition="in" filter="wipe(left)">
                                      <p:cBhvr>
                                        <p:cTn id="29" dur="500"/>
                                        <p:tgtEl>
                                          <p:spTgt spid="1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
                                            <p:txEl>
                                              <p:pRg st="4" end="4"/>
                                            </p:txEl>
                                          </p:spTgt>
                                        </p:tgtEl>
                                        <p:attrNameLst>
                                          <p:attrName>style.visibility</p:attrName>
                                        </p:attrNameLst>
                                      </p:cBhvr>
                                      <p:to>
                                        <p:strVal val="visible"/>
                                      </p:to>
                                    </p:set>
                                    <p:animEffect transition="in" filter="wipe(left)">
                                      <p:cBhvr>
                                        <p:cTn id="3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365760" y="168260"/>
            <a:ext cx="13898880" cy="822960"/>
          </a:xfrm>
        </p:spPr>
        <p:txBody>
          <a:bodyPr>
            <a:normAutofit/>
          </a:bodyPr>
          <a:lstStyle/>
          <a:p>
            <a:pPr algn="ctr"/>
            <a:r>
              <a:rPr lang="en-US" sz="4800" b="1" i="0" dirty="0">
                <a:solidFill>
                  <a:srgbClr val="FFFF00"/>
                </a:solidFill>
                <a:latin typeface="Arial" panose="020B0604020202020204" pitchFamily="34" charset="0"/>
                <a:cs typeface="Arial" panose="020B0604020202020204" pitchFamily="34" charset="0"/>
              </a:rPr>
              <a:t>Hebrews 13:4</a:t>
            </a:r>
          </a:p>
        </p:txBody>
      </p:sp>
      <p:sp>
        <p:nvSpPr>
          <p:cNvPr id="14" name="Content Placeholder 13"/>
          <p:cNvSpPr>
            <a:spLocks noGrp="1"/>
          </p:cNvSpPr>
          <p:nvPr>
            <p:ph idx="1"/>
          </p:nvPr>
        </p:nvSpPr>
        <p:spPr>
          <a:xfrm>
            <a:off x="-1" y="991221"/>
            <a:ext cx="14525225" cy="6872620"/>
          </a:xfrm>
        </p:spPr>
        <p:txBody>
          <a:bodyPr>
            <a:normAutofit/>
          </a:bodyPr>
          <a:lstStyle/>
          <a:p>
            <a:pPr marL="329184" indent="-329184">
              <a:spcAft>
                <a:spcPts val="0"/>
              </a:spcAft>
            </a:pPr>
            <a:r>
              <a:rPr lang="en-US" sz="3200" i="1" dirty="0">
                <a:latin typeface="Arial" panose="020B0604020202020204" pitchFamily="34" charset="0"/>
                <a:ea typeface="Times New Roman" panose="02020603050405020304" pitchFamily="18" charset="0"/>
                <a:cs typeface="Times New Roman" panose="02020603050405020304" pitchFamily="18" charset="0"/>
              </a:rPr>
              <a:t>“</a:t>
            </a:r>
            <a:r>
              <a:rPr lang="en-US" sz="3500" i="1" dirty="0">
                <a:latin typeface="Arial" panose="020B0604020202020204" pitchFamily="34" charset="0"/>
                <a:ea typeface="Times New Roman" panose="02020603050405020304" pitchFamily="18" charset="0"/>
                <a:cs typeface="Times New Roman" panose="02020603050405020304" pitchFamily="18" charset="0"/>
              </a:rPr>
              <a:t>Marriage is honorable among all, and the bed undefiled; but fornicators and adulterers God will judge.”</a:t>
            </a:r>
            <a:endParaRPr lang="en-US" sz="3500" dirty="0">
              <a:latin typeface="Arial" panose="020B0604020202020204" pitchFamily="34" charset="0"/>
              <a:ea typeface="Times New Roman" panose="02020603050405020304" pitchFamily="18" charset="0"/>
              <a:cs typeface="Times New Roman" panose="02020603050405020304" pitchFamily="18" charset="0"/>
            </a:endParaRPr>
          </a:p>
          <a:p>
            <a:pPr marL="329184" indent="-329184">
              <a:spcBef>
                <a:spcPts val="1800"/>
              </a:spcBef>
              <a:spcAft>
                <a:spcPts val="0"/>
              </a:spcAft>
            </a:pPr>
            <a:r>
              <a:rPr lang="en-US" sz="3500" i="1" dirty="0">
                <a:latin typeface="Arial" panose="020B0604020202020204" pitchFamily="34" charset="0"/>
                <a:ea typeface="Times New Roman" panose="02020603050405020304" pitchFamily="18" charset="0"/>
                <a:cs typeface="Times New Roman" panose="02020603050405020304" pitchFamily="18" charset="0"/>
              </a:rPr>
              <a:t> </a:t>
            </a:r>
            <a:r>
              <a:rPr lang="en-US" sz="3500" b="1" i="1"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“Marriage is honorable”  </a:t>
            </a:r>
            <a:r>
              <a:rPr lang="en-US" sz="3500"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God honors this timeless relationship He established for a man and woman in marriage. </a:t>
            </a:r>
            <a:r>
              <a:rPr lang="en-US" sz="3500" u="sng"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Mark 10:6-9</a:t>
            </a:r>
          </a:p>
          <a:p>
            <a:pPr marL="329184" indent="-329184">
              <a:spcBef>
                <a:spcPts val="1800"/>
              </a:spcBef>
              <a:spcAft>
                <a:spcPts val="0"/>
              </a:spcAft>
            </a:pPr>
            <a:r>
              <a:rPr lang="en-US" sz="3500" b="1" i="1"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“among all</a:t>
            </a:r>
            <a:r>
              <a:rPr lang="en-US" sz="3500" i="1"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a:t>
            </a:r>
            <a:r>
              <a:rPr lang="en-US" sz="3500"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  God requires every human being to honor this institution of marriage at all times.</a:t>
            </a:r>
          </a:p>
          <a:p>
            <a:pPr marL="329184" indent="-329184">
              <a:spcBef>
                <a:spcPts val="1800"/>
              </a:spcBef>
              <a:spcAft>
                <a:spcPts val="0"/>
              </a:spcAft>
            </a:pPr>
            <a:r>
              <a:rPr lang="en-US" sz="3500" b="1" i="1" dirty="0">
                <a:latin typeface="Arial" panose="020B0604020202020204" pitchFamily="34" charset="0"/>
                <a:ea typeface="Times New Roman" panose="02020603050405020304" pitchFamily="18" charset="0"/>
                <a:cs typeface="Times New Roman" panose="02020603050405020304" pitchFamily="18" charset="0"/>
              </a:rPr>
              <a:t>“and the bed undefiled”  </a:t>
            </a:r>
            <a:endParaRPr lang="en-US" sz="3500" b="1" dirty="0">
              <a:latin typeface="Arial" panose="020B0604020202020204" pitchFamily="34" charset="0"/>
              <a:ea typeface="Times New Roman" panose="02020603050405020304" pitchFamily="18" charset="0"/>
              <a:cs typeface="Times New Roman" panose="02020603050405020304" pitchFamily="18" charset="0"/>
            </a:endParaRPr>
          </a:p>
          <a:p>
            <a:pPr marL="900684" lvl="1" indent="-329184">
              <a:spcBef>
                <a:spcPts val="1200"/>
              </a:spcBef>
              <a:spcAft>
                <a:spcPts val="0"/>
              </a:spcAft>
            </a:pPr>
            <a:r>
              <a:rPr lang="en-US" sz="3500" dirty="0">
                <a:latin typeface="Arial" panose="020B0604020202020204" pitchFamily="34" charset="0"/>
                <a:ea typeface="Times New Roman" panose="02020603050405020304" pitchFamily="18" charset="0"/>
                <a:cs typeface="Times New Roman" panose="02020603050405020304" pitchFamily="18" charset="0"/>
              </a:rPr>
              <a:t>The term </a:t>
            </a:r>
            <a:r>
              <a:rPr lang="en-US" sz="3500" b="1" i="1" dirty="0">
                <a:latin typeface="Arial" panose="020B0604020202020204" pitchFamily="34" charset="0"/>
                <a:ea typeface="Times New Roman" panose="02020603050405020304" pitchFamily="18" charset="0"/>
                <a:cs typeface="Times New Roman" panose="02020603050405020304" pitchFamily="18" charset="0"/>
              </a:rPr>
              <a:t>“bed</a:t>
            </a:r>
            <a:r>
              <a:rPr lang="en-US" sz="3500" i="1" dirty="0">
                <a:latin typeface="Arial" panose="020B0604020202020204" pitchFamily="34" charset="0"/>
                <a:ea typeface="Times New Roman" panose="02020603050405020304" pitchFamily="18" charset="0"/>
                <a:cs typeface="Times New Roman" panose="02020603050405020304" pitchFamily="18" charset="0"/>
              </a:rPr>
              <a:t>”</a:t>
            </a:r>
            <a:r>
              <a:rPr lang="en-US" sz="3500" dirty="0">
                <a:latin typeface="Arial" panose="020B0604020202020204" pitchFamily="34" charset="0"/>
                <a:ea typeface="Times New Roman" panose="02020603050405020304" pitchFamily="18" charset="0"/>
                <a:cs typeface="Times New Roman" panose="02020603050405020304" pitchFamily="18" charset="0"/>
              </a:rPr>
              <a:t> identifies the sexual relationship.  </a:t>
            </a:r>
            <a:r>
              <a:rPr lang="en-US" sz="3500" u="sng" dirty="0">
                <a:latin typeface="Arial" panose="020B0604020202020204" pitchFamily="34" charset="0"/>
                <a:ea typeface="Times New Roman" panose="02020603050405020304" pitchFamily="18" charset="0"/>
                <a:cs typeface="Times New Roman" panose="02020603050405020304" pitchFamily="18" charset="0"/>
              </a:rPr>
              <a:t>Deut 27:20</a:t>
            </a:r>
            <a:endParaRPr lang="en-US" sz="3500" dirty="0">
              <a:latin typeface="Arial" panose="020B0604020202020204" pitchFamily="34" charset="0"/>
              <a:ea typeface="Times New Roman" panose="02020603050405020304" pitchFamily="18" charset="0"/>
              <a:cs typeface="Times New Roman" panose="02020603050405020304" pitchFamily="18" charset="0"/>
            </a:endParaRPr>
          </a:p>
          <a:p>
            <a:pPr marL="900684" lvl="1" indent="-329184">
              <a:spcBef>
                <a:spcPts val="1200"/>
              </a:spcBef>
              <a:spcAft>
                <a:spcPts val="0"/>
              </a:spcAft>
            </a:pPr>
            <a:r>
              <a:rPr lang="en-US" sz="3500" dirty="0">
                <a:latin typeface="Arial" panose="020B0604020202020204" pitchFamily="34" charset="0"/>
                <a:ea typeface="Times New Roman" panose="02020603050405020304" pitchFamily="18" charset="0"/>
                <a:cs typeface="Times New Roman" panose="02020603050405020304" pitchFamily="18" charset="0"/>
              </a:rPr>
              <a:t>An </a:t>
            </a:r>
            <a:r>
              <a:rPr lang="en-US" sz="3500" i="1" dirty="0">
                <a:latin typeface="Arial" panose="020B0604020202020204" pitchFamily="34" charset="0"/>
                <a:ea typeface="Times New Roman" panose="02020603050405020304" pitchFamily="18" charset="0"/>
                <a:cs typeface="Times New Roman" panose="02020603050405020304" pitchFamily="18" charset="0"/>
              </a:rPr>
              <a:t>“</a:t>
            </a:r>
            <a:r>
              <a:rPr lang="en-US" sz="3500" b="1" i="1" dirty="0">
                <a:latin typeface="Arial" panose="020B0604020202020204" pitchFamily="34" charset="0"/>
                <a:ea typeface="Times New Roman" panose="02020603050405020304" pitchFamily="18" charset="0"/>
                <a:cs typeface="Times New Roman" panose="02020603050405020304" pitchFamily="18" charset="0"/>
              </a:rPr>
              <a:t>undefiled</a:t>
            </a:r>
            <a:r>
              <a:rPr lang="en-US" sz="3500" i="1" dirty="0">
                <a:latin typeface="Arial" panose="020B0604020202020204" pitchFamily="34" charset="0"/>
                <a:ea typeface="Times New Roman" panose="02020603050405020304" pitchFamily="18" charset="0"/>
                <a:cs typeface="Times New Roman" panose="02020603050405020304" pitchFamily="18" charset="0"/>
              </a:rPr>
              <a:t> bed”</a:t>
            </a:r>
            <a:r>
              <a:rPr lang="en-US" sz="3500" dirty="0">
                <a:latin typeface="Arial" panose="020B0604020202020204" pitchFamily="34" charset="0"/>
                <a:ea typeface="Times New Roman" panose="02020603050405020304" pitchFamily="18" charset="0"/>
                <a:cs typeface="Times New Roman" panose="02020603050405020304" pitchFamily="18" charset="0"/>
              </a:rPr>
              <a:t>, sexual relationship in a marriage that God approves.</a:t>
            </a:r>
          </a:p>
        </p:txBody>
      </p:sp>
    </p:spTree>
    <p:extLst>
      <p:ext uri="{BB962C8B-B14F-4D97-AF65-F5344CB8AC3E}">
        <p14:creationId xmlns:p14="http://schemas.microsoft.com/office/powerpoint/2010/main" val="123196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wipe(left)">
                                      <p:cBhvr>
                                        <p:cTn id="13" dur="500"/>
                                        <p:tgtEl>
                                          <p:spTgt spid="1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animEffect transition="in" filter="wipe(left)">
                                      <p:cBhvr>
                                        <p:cTn id="18" dur="500"/>
                                        <p:tgtEl>
                                          <p:spTgt spid="1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4">
                                            <p:txEl>
                                              <p:pRg st="2" end="2"/>
                                            </p:txEl>
                                          </p:spTgt>
                                        </p:tgtEl>
                                        <p:attrNameLst>
                                          <p:attrName>style.visibility</p:attrName>
                                        </p:attrNameLst>
                                      </p:cBhvr>
                                      <p:to>
                                        <p:strVal val="visible"/>
                                      </p:to>
                                    </p:set>
                                    <p:animEffect transition="in" filter="wipe(left)">
                                      <p:cBhvr>
                                        <p:cTn id="23" dur="500"/>
                                        <p:tgtEl>
                                          <p:spTgt spid="1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wipe(left)">
                                      <p:cBhvr>
                                        <p:cTn id="28" dur="500"/>
                                        <p:tgtEl>
                                          <p:spTgt spid="1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4">
                                            <p:txEl>
                                              <p:pRg st="4" end="4"/>
                                            </p:txEl>
                                          </p:spTgt>
                                        </p:tgtEl>
                                        <p:attrNameLst>
                                          <p:attrName>style.visibility</p:attrName>
                                        </p:attrNameLst>
                                      </p:cBhvr>
                                      <p:to>
                                        <p:strVal val="visible"/>
                                      </p:to>
                                    </p:set>
                                    <p:animEffect transition="in" filter="wipe(left)">
                                      <p:cBhvr>
                                        <p:cTn id="33" dur="500"/>
                                        <p:tgtEl>
                                          <p:spTgt spid="1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4">
                                            <p:txEl>
                                              <p:pRg st="5" end="5"/>
                                            </p:txEl>
                                          </p:spTgt>
                                        </p:tgtEl>
                                        <p:attrNameLst>
                                          <p:attrName>style.visibility</p:attrName>
                                        </p:attrNameLst>
                                      </p:cBhvr>
                                      <p:to>
                                        <p:strVal val="visible"/>
                                      </p:to>
                                    </p:set>
                                    <p:animEffect transition="in" filter="wipe(left)">
                                      <p:cBhvr>
                                        <p:cTn id="38"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365760" y="244155"/>
            <a:ext cx="13898880" cy="822960"/>
          </a:xfrm>
        </p:spPr>
        <p:txBody>
          <a:bodyPr>
            <a:normAutofit/>
          </a:bodyPr>
          <a:lstStyle/>
          <a:p>
            <a:pPr algn="ctr"/>
            <a:r>
              <a:rPr lang="en-US" sz="4800" b="1" i="0" dirty="0">
                <a:solidFill>
                  <a:srgbClr val="FFFF00"/>
                </a:solidFill>
                <a:latin typeface="Arial" panose="020B0604020202020204" pitchFamily="34" charset="0"/>
                <a:cs typeface="Arial" panose="020B0604020202020204" pitchFamily="34" charset="0"/>
              </a:rPr>
              <a:t>Hebrews 13:4</a:t>
            </a:r>
          </a:p>
        </p:txBody>
      </p:sp>
      <p:sp>
        <p:nvSpPr>
          <p:cNvPr id="14" name="Content Placeholder 13"/>
          <p:cNvSpPr>
            <a:spLocks noGrp="1"/>
          </p:cNvSpPr>
          <p:nvPr>
            <p:ph idx="1"/>
          </p:nvPr>
        </p:nvSpPr>
        <p:spPr>
          <a:xfrm>
            <a:off x="105175" y="1067115"/>
            <a:ext cx="14344155" cy="6796725"/>
          </a:xfrm>
        </p:spPr>
        <p:txBody>
          <a:bodyPr>
            <a:normAutofit/>
          </a:bodyPr>
          <a:lstStyle/>
          <a:p>
            <a:pPr marL="329184" indent="-329184">
              <a:spcAft>
                <a:spcPts val="0"/>
              </a:spcAft>
            </a:pPr>
            <a:r>
              <a:rPr lang="en-US" sz="3840" b="1" i="1" dirty="0">
                <a:latin typeface="Arial" panose="020B0604020202020204" pitchFamily="34" charset="0"/>
                <a:ea typeface="Times New Roman" panose="02020603050405020304" pitchFamily="18" charset="0"/>
                <a:cs typeface="Times New Roman" panose="02020603050405020304" pitchFamily="18" charset="0"/>
              </a:rPr>
              <a:t>“Marriage is honorable among all and the bed undefiled” </a:t>
            </a:r>
          </a:p>
          <a:p>
            <a:pPr marL="274320" indent="-329184">
              <a:spcBef>
                <a:spcPts val="1800"/>
              </a:spcBef>
              <a:spcAft>
                <a:spcPts val="0"/>
              </a:spcAft>
            </a:pPr>
            <a:r>
              <a:rPr lang="en-US" sz="3840" dirty="0">
                <a:latin typeface="Arial" panose="020B0604020202020204" pitchFamily="34" charset="0"/>
                <a:ea typeface="Times New Roman" panose="02020603050405020304" pitchFamily="18" charset="0"/>
                <a:cs typeface="Times New Roman" panose="02020603050405020304" pitchFamily="18" charset="0"/>
              </a:rPr>
              <a:t>Anything associated with the arousal of sexual desires, whether </a:t>
            </a:r>
          </a:p>
          <a:p>
            <a:pPr marL="900684" lvl="1" indent="-329184">
              <a:spcBef>
                <a:spcPts val="1800"/>
              </a:spcBef>
              <a:spcAft>
                <a:spcPts val="0"/>
              </a:spcAft>
              <a:buClr>
                <a:srgbClr val="FFFF00"/>
              </a:buClr>
            </a:pPr>
            <a:r>
              <a:rPr lang="en-US" sz="3800" dirty="0">
                <a:latin typeface="Arial" panose="020B0604020202020204" pitchFamily="34" charset="0"/>
                <a:ea typeface="Times New Roman" panose="02020603050405020304" pitchFamily="18" charset="0"/>
                <a:cs typeface="Times New Roman" panose="02020603050405020304" pitchFamily="18" charset="0"/>
              </a:rPr>
              <a:t>mentally—thoughts</a:t>
            </a:r>
          </a:p>
          <a:p>
            <a:pPr marL="900684" lvl="1" indent="-329184">
              <a:spcBef>
                <a:spcPts val="1800"/>
              </a:spcBef>
              <a:spcAft>
                <a:spcPts val="0"/>
              </a:spcAft>
              <a:buClr>
                <a:srgbClr val="FFFF00"/>
              </a:buClr>
            </a:pPr>
            <a:r>
              <a:rPr lang="en-US" sz="3800" dirty="0">
                <a:latin typeface="Arial" panose="020B0604020202020204" pitchFamily="34" charset="0"/>
                <a:ea typeface="Times New Roman" panose="02020603050405020304" pitchFamily="18" charset="0"/>
                <a:cs typeface="Times New Roman" panose="02020603050405020304" pitchFamily="18" charset="0"/>
              </a:rPr>
              <a:t>verbally—words</a:t>
            </a:r>
          </a:p>
          <a:p>
            <a:pPr marL="900684" lvl="1" indent="-329184">
              <a:spcBef>
                <a:spcPts val="1800"/>
              </a:spcBef>
              <a:spcAft>
                <a:spcPts val="0"/>
              </a:spcAft>
              <a:buClr>
                <a:srgbClr val="FFFF00"/>
              </a:buClr>
            </a:pPr>
            <a:r>
              <a:rPr lang="en-US" sz="3800" dirty="0">
                <a:latin typeface="Arial" panose="020B0604020202020204" pitchFamily="34" charset="0"/>
                <a:ea typeface="Times New Roman" panose="02020603050405020304" pitchFamily="18" charset="0"/>
                <a:cs typeface="Times New Roman" panose="02020603050405020304" pitchFamily="18" charset="0"/>
              </a:rPr>
              <a:t>physically—touch </a:t>
            </a:r>
          </a:p>
          <a:p>
            <a:pPr marL="900684" lvl="1" indent="-329184">
              <a:spcBef>
                <a:spcPts val="1800"/>
              </a:spcBef>
              <a:spcAft>
                <a:spcPts val="0"/>
              </a:spcAft>
              <a:buClr>
                <a:srgbClr val="FFFF00"/>
              </a:buClr>
            </a:pPr>
            <a:r>
              <a:rPr lang="en-US" sz="3800" dirty="0">
                <a:latin typeface="Arial" panose="020B0604020202020204" pitchFamily="34" charset="0"/>
                <a:ea typeface="Times New Roman" panose="02020603050405020304" pitchFamily="18" charset="0"/>
                <a:cs typeface="Times New Roman" panose="02020603050405020304" pitchFamily="18" charset="0"/>
              </a:rPr>
              <a:t>visually—attire or suggestive bodily movements…</a:t>
            </a:r>
          </a:p>
          <a:p>
            <a:pPr marL="329184" indent="-329184">
              <a:spcBef>
                <a:spcPts val="1800"/>
              </a:spcBef>
              <a:spcAft>
                <a:spcPts val="0"/>
              </a:spcAft>
            </a:pPr>
            <a:r>
              <a:rPr lang="en-US" sz="3840" dirty="0">
                <a:latin typeface="Arial" panose="020B0604020202020204" pitchFamily="34" charset="0"/>
                <a:ea typeface="Times New Roman" panose="02020603050405020304" pitchFamily="18" charset="0"/>
                <a:cs typeface="Times New Roman" panose="02020603050405020304" pitchFamily="18" charset="0"/>
              </a:rPr>
              <a:t>…Are all part of the special secret treasures that are to be enjoyed </a:t>
            </a:r>
            <a:r>
              <a:rPr lang="en-US" sz="3840" b="1" dirty="0">
                <a:latin typeface="Arial" panose="020B0604020202020204" pitchFamily="34" charset="0"/>
                <a:ea typeface="Times New Roman" panose="02020603050405020304" pitchFamily="18" charset="0"/>
                <a:cs typeface="Times New Roman" panose="02020603050405020304" pitchFamily="18" charset="0"/>
              </a:rPr>
              <a:t>ONLY IN MARRIAGE</a:t>
            </a:r>
            <a:r>
              <a:rPr lang="en-US" sz="3840" dirty="0">
                <a:latin typeface="Arial" panose="020B060402020202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08172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wipe(left)">
                                      <p:cBhvr>
                                        <p:cTn id="10" dur="500"/>
                                        <p:tgtEl>
                                          <p:spTgt spid="14">
                                            <p:txEl>
                                              <p:pRg st="0" end="0"/>
                                            </p:txEl>
                                          </p:spTgt>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wipe(left)">
                                      <p:cBhvr>
                                        <p:cTn id="14" dur="500"/>
                                        <p:tgtEl>
                                          <p:spTgt spid="14">
                                            <p:txEl>
                                              <p:pRg st="1" end="1"/>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4">
                                            <p:txEl>
                                              <p:pRg st="2" end="2"/>
                                            </p:txEl>
                                          </p:spTgt>
                                        </p:tgtEl>
                                        <p:attrNameLst>
                                          <p:attrName>style.visibility</p:attrName>
                                        </p:attrNameLst>
                                      </p:cBhvr>
                                      <p:to>
                                        <p:strVal val="visible"/>
                                      </p:to>
                                    </p:set>
                                    <p:animEffect transition="in" filter="wipe(left)">
                                      <p:cBhvr>
                                        <p:cTn id="18" dur="500"/>
                                        <p:tgtEl>
                                          <p:spTgt spid="14">
                                            <p:txEl>
                                              <p:pRg st="2" end="2"/>
                                            </p:txEl>
                                          </p:spTgt>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wipe(left)">
                                      <p:cBhvr>
                                        <p:cTn id="22" dur="500"/>
                                        <p:tgtEl>
                                          <p:spTgt spid="14">
                                            <p:txEl>
                                              <p:pRg st="3" end="3"/>
                                            </p:txEl>
                                          </p:spTgt>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14">
                                            <p:txEl>
                                              <p:pRg st="4" end="4"/>
                                            </p:txEl>
                                          </p:spTgt>
                                        </p:tgtEl>
                                        <p:attrNameLst>
                                          <p:attrName>style.visibility</p:attrName>
                                        </p:attrNameLst>
                                      </p:cBhvr>
                                      <p:to>
                                        <p:strVal val="visible"/>
                                      </p:to>
                                    </p:set>
                                    <p:animEffect transition="in" filter="wipe(left)">
                                      <p:cBhvr>
                                        <p:cTn id="26" dur="500"/>
                                        <p:tgtEl>
                                          <p:spTgt spid="14">
                                            <p:txEl>
                                              <p:pRg st="4" end="4"/>
                                            </p:txEl>
                                          </p:spTgt>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14">
                                            <p:txEl>
                                              <p:pRg st="5" end="5"/>
                                            </p:txEl>
                                          </p:spTgt>
                                        </p:tgtEl>
                                        <p:attrNameLst>
                                          <p:attrName>style.visibility</p:attrName>
                                        </p:attrNameLst>
                                      </p:cBhvr>
                                      <p:to>
                                        <p:strVal val="visible"/>
                                      </p:to>
                                    </p:set>
                                    <p:animEffect transition="in" filter="wipe(left)">
                                      <p:cBhvr>
                                        <p:cTn id="30" dur="500"/>
                                        <p:tgtEl>
                                          <p:spTgt spid="14">
                                            <p:txEl>
                                              <p:pRg st="5" end="5"/>
                                            </p:txEl>
                                          </p:spTgt>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4">
                                            <p:txEl>
                                              <p:pRg st="6" end="6"/>
                                            </p:txEl>
                                          </p:spTgt>
                                        </p:tgtEl>
                                        <p:attrNameLst>
                                          <p:attrName>style.visibility</p:attrName>
                                        </p:attrNameLst>
                                      </p:cBhvr>
                                      <p:to>
                                        <p:strVal val="visible"/>
                                      </p:to>
                                    </p:set>
                                    <p:animEffect transition="in" filter="wipe(left)">
                                      <p:cBhvr>
                                        <p:cTn id="34"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365760" y="168260"/>
            <a:ext cx="13898880" cy="822960"/>
          </a:xfrm>
        </p:spPr>
        <p:txBody>
          <a:bodyPr>
            <a:normAutofit/>
          </a:bodyPr>
          <a:lstStyle/>
          <a:p>
            <a:pPr algn="ctr"/>
            <a:r>
              <a:rPr lang="en-US" sz="4800" b="1" i="0" dirty="0">
                <a:solidFill>
                  <a:srgbClr val="FFFF00"/>
                </a:solidFill>
                <a:latin typeface="Arial" panose="020B0604020202020204" pitchFamily="34" charset="0"/>
                <a:cs typeface="Arial" panose="020B0604020202020204" pitchFamily="34" charset="0"/>
              </a:rPr>
              <a:t>Hebrews 13:4</a:t>
            </a:r>
          </a:p>
        </p:txBody>
      </p:sp>
      <p:sp>
        <p:nvSpPr>
          <p:cNvPr id="14" name="Content Placeholder 13"/>
          <p:cNvSpPr>
            <a:spLocks noGrp="1"/>
          </p:cNvSpPr>
          <p:nvPr>
            <p:ph idx="1"/>
          </p:nvPr>
        </p:nvSpPr>
        <p:spPr>
          <a:xfrm>
            <a:off x="105175" y="991220"/>
            <a:ext cx="14344155" cy="6872620"/>
          </a:xfrm>
        </p:spPr>
        <p:txBody>
          <a:bodyPr>
            <a:normAutofit/>
          </a:bodyPr>
          <a:lstStyle/>
          <a:p>
            <a:pPr marL="329184" indent="-329184">
              <a:spcAft>
                <a:spcPts val="0"/>
              </a:spcAft>
            </a:pPr>
            <a:r>
              <a:rPr lang="en-US" sz="3840" b="1" i="1" dirty="0">
                <a:latin typeface="Arial" panose="020B0604020202020204" pitchFamily="34" charset="0"/>
                <a:ea typeface="Times New Roman" panose="02020603050405020304" pitchFamily="18" charset="0"/>
                <a:cs typeface="Times New Roman" panose="02020603050405020304" pitchFamily="18" charset="0"/>
              </a:rPr>
              <a:t>“but fornicators and adulterers God will judge.”</a:t>
            </a:r>
          </a:p>
          <a:p>
            <a:pPr marL="274320" indent="-329184">
              <a:spcBef>
                <a:spcPts val="1800"/>
              </a:spcBef>
              <a:spcAft>
                <a:spcPts val="0"/>
              </a:spcAft>
            </a:pPr>
            <a:r>
              <a:rPr lang="en-US" sz="3840" dirty="0">
                <a:latin typeface="Arial" panose="020B0604020202020204" pitchFamily="34" charset="0"/>
                <a:ea typeface="Times New Roman" panose="02020603050405020304" pitchFamily="18" charset="0"/>
                <a:cs typeface="Times New Roman" panose="02020603050405020304" pitchFamily="18" charset="0"/>
              </a:rPr>
              <a:t>Anything associated with the arousal of sexual desires, whether </a:t>
            </a:r>
          </a:p>
          <a:p>
            <a:pPr marL="900684" lvl="1" indent="-329184">
              <a:spcBef>
                <a:spcPts val="1800"/>
              </a:spcBef>
              <a:spcAft>
                <a:spcPts val="0"/>
              </a:spcAft>
              <a:buClr>
                <a:srgbClr val="FFFF00"/>
              </a:buClr>
            </a:pPr>
            <a:r>
              <a:rPr lang="en-US" sz="3800" dirty="0">
                <a:latin typeface="Arial" panose="020B0604020202020204" pitchFamily="34" charset="0"/>
                <a:ea typeface="Times New Roman" panose="02020603050405020304" pitchFamily="18" charset="0"/>
                <a:cs typeface="Times New Roman" panose="02020603050405020304" pitchFamily="18" charset="0"/>
              </a:rPr>
              <a:t>mentally—thoughts</a:t>
            </a:r>
          </a:p>
          <a:p>
            <a:pPr marL="900684" lvl="1" indent="-329184">
              <a:spcBef>
                <a:spcPts val="1800"/>
              </a:spcBef>
              <a:spcAft>
                <a:spcPts val="0"/>
              </a:spcAft>
              <a:buClr>
                <a:srgbClr val="FFFF00"/>
              </a:buClr>
            </a:pPr>
            <a:r>
              <a:rPr lang="en-US" sz="3800" dirty="0">
                <a:latin typeface="Arial" panose="020B0604020202020204" pitchFamily="34" charset="0"/>
                <a:ea typeface="Times New Roman" panose="02020603050405020304" pitchFamily="18" charset="0"/>
                <a:cs typeface="Times New Roman" panose="02020603050405020304" pitchFamily="18" charset="0"/>
              </a:rPr>
              <a:t>verbally—words</a:t>
            </a:r>
          </a:p>
          <a:p>
            <a:pPr marL="900684" lvl="1" indent="-329184">
              <a:spcBef>
                <a:spcPts val="1800"/>
              </a:spcBef>
              <a:spcAft>
                <a:spcPts val="0"/>
              </a:spcAft>
              <a:buClr>
                <a:srgbClr val="FFFF00"/>
              </a:buClr>
            </a:pPr>
            <a:r>
              <a:rPr lang="en-US" sz="3800" dirty="0">
                <a:latin typeface="Arial" panose="020B0604020202020204" pitchFamily="34" charset="0"/>
                <a:ea typeface="Times New Roman" panose="02020603050405020304" pitchFamily="18" charset="0"/>
                <a:cs typeface="Times New Roman" panose="02020603050405020304" pitchFamily="18" charset="0"/>
              </a:rPr>
              <a:t>physically—touch </a:t>
            </a:r>
          </a:p>
          <a:p>
            <a:pPr marL="900684" lvl="1" indent="-329184">
              <a:spcBef>
                <a:spcPts val="1800"/>
              </a:spcBef>
              <a:spcAft>
                <a:spcPts val="0"/>
              </a:spcAft>
              <a:buClr>
                <a:srgbClr val="FFFF00"/>
              </a:buClr>
            </a:pPr>
            <a:r>
              <a:rPr lang="en-US" sz="3800" dirty="0">
                <a:latin typeface="Arial" panose="020B0604020202020204" pitchFamily="34" charset="0"/>
                <a:ea typeface="Times New Roman" panose="02020603050405020304" pitchFamily="18" charset="0"/>
                <a:cs typeface="Times New Roman" panose="02020603050405020304" pitchFamily="18" charset="0"/>
              </a:rPr>
              <a:t>visually—attire or suggestive bodily movements…</a:t>
            </a:r>
          </a:p>
          <a:p>
            <a:pPr marL="329184" indent="-329184">
              <a:spcBef>
                <a:spcPts val="1800"/>
              </a:spcBef>
              <a:spcAft>
                <a:spcPts val="0"/>
              </a:spcAft>
            </a:pPr>
            <a:r>
              <a:rPr lang="en-US" sz="3840" dirty="0">
                <a:latin typeface="Arial" panose="020B0604020202020204" pitchFamily="34" charset="0"/>
                <a:ea typeface="Times New Roman" panose="02020603050405020304" pitchFamily="18" charset="0"/>
                <a:cs typeface="Times New Roman" panose="02020603050405020304" pitchFamily="18" charset="0"/>
              </a:rPr>
              <a:t>…Are all part of the sins of fornication and adultery and are </a:t>
            </a:r>
            <a:r>
              <a:rPr lang="en-US" sz="3840" b="1" dirty="0">
                <a:latin typeface="Arial" panose="020B0604020202020204" pitchFamily="34" charset="0"/>
                <a:ea typeface="Times New Roman" panose="02020603050405020304" pitchFamily="18" charset="0"/>
                <a:cs typeface="Times New Roman" panose="02020603050405020304" pitchFamily="18" charset="0"/>
              </a:rPr>
              <a:t>NEVER HONORABLE BEFORE OF OR OUTSIDE OF MARRIAGE</a:t>
            </a:r>
            <a:r>
              <a:rPr lang="en-US" sz="3840" dirty="0">
                <a:latin typeface="Arial" panose="020B0604020202020204" pitchFamily="34" charset="0"/>
                <a:ea typeface="Times New Roman" panose="02020603050405020304" pitchFamily="18" charset="0"/>
                <a:cs typeface="Times New Roman" panose="02020603050405020304" pitchFamily="18" charset="0"/>
              </a:rPr>
              <a:t>.</a:t>
            </a:r>
          </a:p>
          <a:p>
            <a:pPr marL="329184" indent="-329184">
              <a:spcAft>
                <a:spcPts val="0"/>
              </a:spcAft>
            </a:pPr>
            <a:endParaRPr lang="en-US" sz="3840" b="1"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748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wipe(left)">
                                      <p:cBhvr>
                                        <p:cTn id="10" dur="50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animEffect transition="in" filter="wipe(left)">
                                      <p:cBhvr>
                                        <p:cTn id="15" dur="500"/>
                                        <p:tgtEl>
                                          <p:spTgt spid="14">
                                            <p:txEl>
                                              <p:pRg st="1" end="1"/>
                                            </p:txEl>
                                          </p:spTgt>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Effect transition="in" filter="wipe(left)">
                                      <p:cBhvr>
                                        <p:cTn id="19" dur="500"/>
                                        <p:tgtEl>
                                          <p:spTgt spid="14">
                                            <p:txEl>
                                              <p:pRg st="2" end="2"/>
                                            </p:txEl>
                                          </p:spTgt>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Effect transition="in" filter="wipe(left)">
                                      <p:cBhvr>
                                        <p:cTn id="23" dur="500"/>
                                        <p:tgtEl>
                                          <p:spTgt spid="14">
                                            <p:txEl>
                                              <p:pRg st="3" end="3"/>
                                            </p:txEl>
                                          </p:spTgt>
                                        </p:tgtEl>
                                      </p:cBhvr>
                                    </p:animEffect>
                                  </p:childTnLst>
                                </p:cTn>
                              </p:par>
                            </p:childTnLst>
                          </p:cTn>
                        </p:par>
                        <p:par>
                          <p:cTn id="24" fill="hold">
                            <p:stCondLst>
                              <p:cond delay="1500"/>
                            </p:stCondLst>
                            <p:childTnLst>
                              <p:par>
                                <p:cTn id="25" presetID="22" presetClass="entr" presetSubtype="8" fill="hold" nodeType="after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wipe(left)">
                                      <p:cBhvr>
                                        <p:cTn id="27" dur="500"/>
                                        <p:tgtEl>
                                          <p:spTgt spid="14">
                                            <p:txEl>
                                              <p:pRg st="4" end="4"/>
                                            </p:txEl>
                                          </p:spTgt>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14">
                                            <p:txEl>
                                              <p:pRg st="5" end="5"/>
                                            </p:txEl>
                                          </p:spTgt>
                                        </p:tgtEl>
                                        <p:attrNameLst>
                                          <p:attrName>style.visibility</p:attrName>
                                        </p:attrNameLst>
                                      </p:cBhvr>
                                      <p:to>
                                        <p:strVal val="visible"/>
                                      </p:to>
                                    </p:set>
                                    <p:animEffect transition="in" filter="wipe(left)">
                                      <p:cBhvr>
                                        <p:cTn id="31" dur="500"/>
                                        <p:tgtEl>
                                          <p:spTgt spid="14">
                                            <p:txEl>
                                              <p:pRg st="5" end="5"/>
                                            </p:txEl>
                                          </p:spTgt>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14">
                                            <p:txEl>
                                              <p:pRg st="6" end="6"/>
                                            </p:txEl>
                                          </p:spTgt>
                                        </p:tgtEl>
                                        <p:attrNameLst>
                                          <p:attrName>style.visibility</p:attrName>
                                        </p:attrNameLst>
                                      </p:cBhvr>
                                      <p:to>
                                        <p:strVal val="visible"/>
                                      </p:to>
                                    </p:set>
                                    <p:animEffect transition="in" filter="wipe(left)">
                                      <p:cBhvr>
                                        <p:cTn id="35"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BDFA884-7B15-49A2-B3E3-0890A6CA186F}"/>
              </a:ext>
            </a:extLst>
          </p:cNvPr>
          <p:cNvSpPr>
            <a:spLocks noGrp="1" noChangeArrowheads="1"/>
          </p:cNvSpPr>
          <p:nvPr>
            <p:ph type="title"/>
          </p:nvPr>
        </p:nvSpPr>
        <p:spPr>
          <a:xfrm>
            <a:off x="150813" y="146051"/>
            <a:ext cx="14344650" cy="932950"/>
          </a:xfrm>
        </p:spPr>
        <p:txBody>
          <a:bodyPr/>
          <a:lstStyle/>
          <a:p>
            <a:pPr algn="ctr">
              <a:lnSpc>
                <a:spcPct val="80000"/>
              </a:lnSpc>
            </a:pPr>
            <a:r>
              <a:rPr lang="en-US" altLang="en-US" sz="4000" b="1" dirty="0">
                <a:solidFill>
                  <a:srgbClr val="FFFF66"/>
                </a:solidFill>
                <a:latin typeface="Arial" panose="020B0604020202020204" pitchFamily="34" charset="0"/>
              </a:rPr>
              <a:t>What promotes sexually immoral thoughts and conduct? </a:t>
            </a:r>
            <a:endParaRPr lang="en-US" altLang="en-US" sz="4000" dirty="0">
              <a:solidFill>
                <a:srgbClr val="FFFF66"/>
              </a:solidFill>
            </a:endParaRPr>
          </a:p>
        </p:txBody>
      </p:sp>
      <p:sp>
        <p:nvSpPr>
          <p:cNvPr id="41987" name="Rectangle 3">
            <a:extLst>
              <a:ext uri="{FF2B5EF4-FFF2-40B4-BE49-F238E27FC236}">
                <a16:creationId xmlns:a16="http://schemas.microsoft.com/office/drawing/2014/main" id="{326A4C2C-29C3-44A5-BA8F-62C138FBEC03}"/>
              </a:ext>
            </a:extLst>
          </p:cNvPr>
          <p:cNvSpPr>
            <a:spLocks noGrp="1" noChangeArrowheads="1"/>
          </p:cNvSpPr>
          <p:nvPr>
            <p:ph type="body" idx="1"/>
          </p:nvPr>
        </p:nvSpPr>
        <p:spPr>
          <a:xfrm>
            <a:off x="215900" y="1079001"/>
            <a:ext cx="14295438" cy="6339387"/>
          </a:xfrm>
        </p:spPr>
        <p:txBody>
          <a:bodyPr/>
          <a:lstStyle/>
          <a:p>
            <a:pPr marL="871538" indent="-871538">
              <a:lnSpc>
                <a:spcPct val="90000"/>
              </a:lnSpc>
              <a:spcBef>
                <a:spcPct val="40000"/>
              </a:spcBef>
              <a:buClr>
                <a:srgbClr val="CCECFF"/>
              </a:buClr>
              <a:buSzTx/>
              <a:buFont typeface="Wingdings" panose="05000000000000000000" pitchFamily="2" charset="2"/>
              <a:buNone/>
            </a:pPr>
            <a:r>
              <a:rPr lang="en-US" altLang="en-US" sz="3500" b="1" i="1" dirty="0"/>
              <a:t>Mental portrayal of the nakedness of those outside of marriage. </a:t>
            </a:r>
          </a:p>
          <a:p>
            <a:pPr marL="871538" indent="-871538" algn="ctr">
              <a:lnSpc>
                <a:spcPct val="90000"/>
              </a:lnSpc>
              <a:spcBef>
                <a:spcPct val="40000"/>
              </a:spcBef>
              <a:buClr>
                <a:srgbClr val="CCECFF"/>
              </a:buClr>
              <a:buSzTx/>
              <a:buFont typeface="Wingdings" panose="05000000000000000000" pitchFamily="2" charset="2"/>
              <a:buNone/>
            </a:pPr>
            <a:r>
              <a:rPr lang="en-US" altLang="en-US" sz="3500" b="1" dirty="0"/>
              <a:t>WITHOUT MENTAL IMAGES ASSOCIATED WITH HUMAN NAKEDNESS THERE IS NO ISSUE!</a:t>
            </a:r>
          </a:p>
          <a:p>
            <a:pPr marL="871538" indent="-871538">
              <a:lnSpc>
                <a:spcPct val="90000"/>
              </a:lnSpc>
              <a:spcBef>
                <a:spcPts val="2400"/>
              </a:spcBef>
              <a:buClr>
                <a:srgbClr val="CCECFF"/>
              </a:buClr>
              <a:buSzTx/>
              <a:buFont typeface="Wingdings" panose="05000000000000000000" pitchFamily="2" charset="2"/>
              <a:buNone/>
            </a:pPr>
            <a:r>
              <a:rPr lang="en-US" altLang="en-US" sz="3500" b="1" dirty="0"/>
              <a:t>2-Way relationship all must honor: </a:t>
            </a:r>
          </a:p>
          <a:p>
            <a:pPr marL="548640" marR="0" indent="-274320">
              <a:spcBef>
                <a:spcPts val="1800"/>
              </a:spcBef>
              <a:spcAft>
                <a:spcPts val="0"/>
              </a:spcAft>
            </a:pPr>
            <a:r>
              <a:rPr lang="en-US" sz="3500" dirty="0">
                <a:latin typeface="Arial" panose="020B0604020202020204" pitchFamily="34" charset="0"/>
                <a:ea typeface="Times New Roman" panose="02020603050405020304" pitchFamily="18" charset="0"/>
                <a:cs typeface="Times New Roman" panose="02020603050405020304" pitchFamily="18" charset="0"/>
              </a:rPr>
              <a:t>We are all responsible for controlling our own eyes and thoughts to keep them pure.  </a:t>
            </a:r>
          </a:p>
          <a:p>
            <a:pPr marL="548640" marR="0" indent="-274320">
              <a:spcBef>
                <a:spcPts val="1800"/>
              </a:spcBef>
              <a:spcAft>
                <a:spcPts val="0"/>
              </a:spcAft>
            </a:pPr>
            <a:r>
              <a:rPr lang="en-US" sz="3500" dirty="0">
                <a:latin typeface="Arial" panose="020B0604020202020204" pitchFamily="34" charset="0"/>
                <a:ea typeface="Times New Roman" panose="02020603050405020304" pitchFamily="18" charset="0"/>
                <a:cs typeface="Times New Roman" panose="02020603050405020304" pitchFamily="18" charset="0"/>
              </a:rPr>
              <a:t>We are also responsible for respecting the eyes of others to help them keep their thoughts pure. </a:t>
            </a:r>
          </a:p>
          <a:p>
            <a:pPr marL="548640" indent="-274320">
              <a:spcBef>
                <a:spcPts val="1800"/>
              </a:spcBef>
              <a:spcAft>
                <a:spcPts val="0"/>
              </a:spcAft>
            </a:pPr>
            <a:r>
              <a:rPr lang="en-US" sz="3500" dirty="0">
                <a:latin typeface="Arial" panose="020B0604020202020204" pitchFamily="34" charset="0"/>
                <a:ea typeface="Times New Roman" panose="02020603050405020304" pitchFamily="18" charset="0"/>
                <a:cs typeface="Times New Roman" panose="02020603050405020304" pitchFamily="18" charset="0"/>
              </a:rPr>
              <a:t>We are also responsible for respecting the eyes of others to help them keep their thoughts pure. </a:t>
            </a:r>
          </a:p>
          <a:p>
            <a:pPr marL="548640" marR="0" indent="-274320">
              <a:spcBef>
                <a:spcPts val="1800"/>
              </a:spcBef>
              <a:spcAft>
                <a:spcPts val="0"/>
              </a:spcAft>
            </a:pPr>
            <a:endParaRPr lang="en-US" sz="3500" dirty="0">
              <a:latin typeface="Arial" panose="020B0604020202020204" pitchFamily="34" charset="0"/>
              <a:ea typeface="Times New Roman" panose="02020603050405020304" pitchFamily="18" charset="0"/>
              <a:cs typeface="Times New Roman" panose="02020603050405020304" pitchFamily="18" charset="0"/>
            </a:endParaRPr>
          </a:p>
          <a:p>
            <a:pPr marL="871538" indent="-871538">
              <a:lnSpc>
                <a:spcPct val="90000"/>
              </a:lnSpc>
              <a:spcBef>
                <a:spcPct val="40000"/>
              </a:spcBef>
              <a:buClr>
                <a:srgbClr val="CCECFF"/>
              </a:buClr>
              <a:buSzTx/>
              <a:buFont typeface="Wingdings" panose="05000000000000000000" pitchFamily="2" charset="2"/>
              <a:buNone/>
            </a:pP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nodeType="after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ppt_w</p:attrName>
                                        </p:attrNameLst>
                                      </p:cBhvr>
                                      <p:tavLst>
                                        <p:tav tm="0">
                                          <p:val>
                                            <p:fltVal val="0"/>
                                          </p:val>
                                        </p:tav>
                                        <p:tav tm="100000">
                                          <p:val>
                                            <p:strVal val="#ppt_w"/>
                                          </p:val>
                                        </p:tav>
                                      </p:tavLst>
                                    </p:anim>
                                    <p:anim calcmode="lin" valueType="num">
                                      <p:cBhvr>
                                        <p:cTn id="8" dur="500" fill="hold"/>
                                        <p:tgtEl>
                                          <p:spTgt spid="41986"/>
                                        </p:tgtEl>
                                        <p:attrNameLst>
                                          <p:attrName>ppt_h</p:attrName>
                                        </p:attrNameLst>
                                      </p:cBhvr>
                                      <p:tavLst>
                                        <p:tav tm="0">
                                          <p:val>
                                            <p:fltVal val="0"/>
                                          </p:val>
                                        </p:tav>
                                        <p:tav tm="100000">
                                          <p:val>
                                            <p:strVal val="#ppt_h"/>
                                          </p:val>
                                        </p:tav>
                                      </p:tavLst>
                                    </p:anim>
                                    <p:animEffect transition="in" filter="fade">
                                      <p:cBhvr>
                                        <p:cTn id="9" dur="500"/>
                                        <p:tgtEl>
                                          <p:spTgt spid="4198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1987">
                                            <p:txEl>
                                              <p:pRg st="0" end="0"/>
                                            </p:txEl>
                                          </p:spTgt>
                                        </p:tgtEl>
                                        <p:attrNameLst>
                                          <p:attrName>style.visibility</p:attrName>
                                        </p:attrNameLst>
                                      </p:cBhvr>
                                      <p:to>
                                        <p:strVal val="visible"/>
                                      </p:to>
                                    </p:set>
                                    <p:animEffect transition="in" filter="wipe(left)">
                                      <p:cBhvr>
                                        <p:cTn id="14" dur="500"/>
                                        <p:tgtEl>
                                          <p:spTgt spid="4198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Effect transition="in" filter="wipe(left)">
                                      <p:cBhvr>
                                        <p:cTn id="19" dur="500"/>
                                        <p:tgtEl>
                                          <p:spTgt spid="4198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1987">
                                            <p:txEl>
                                              <p:pRg st="2" end="2"/>
                                            </p:txEl>
                                          </p:spTgt>
                                        </p:tgtEl>
                                        <p:attrNameLst>
                                          <p:attrName>style.visibility</p:attrName>
                                        </p:attrNameLst>
                                      </p:cBhvr>
                                      <p:to>
                                        <p:strVal val="visible"/>
                                      </p:to>
                                    </p:set>
                                    <p:animEffect transition="in" filter="wipe(left)">
                                      <p:cBhvr>
                                        <p:cTn id="24" dur="500"/>
                                        <p:tgtEl>
                                          <p:spTgt spid="4198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1987">
                                            <p:txEl>
                                              <p:pRg st="3" end="3"/>
                                            </p:txEl>
                                          </p:spTgt>
                                        </p:tgtEl>
                                        <p:attrNameLst>
                                          <p:attrName>style.visibility</p:attrName>
                                        </p:attrNameLst>
                                      </p:cBhvr>
                                      <p:to>
                                        <p:strVal val="visible"/>
                                      </p:to>
                                    </p:set>
                                    <p:animEffect transition="in" filter="wipe(left)">
                                      <p:cBhvr>
                                        <p:cTn id="29" dur="500"/>
                                        <p:tgtEl>
                                          <p:spTgt spid="4198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1987">
                                            <p:txEl>
                                              <p:pRg st="4" end="4"/>
                                            </p:txEl>
                                          </p:spTgt>
                                        </p:tgtEl>
                                        <p:attrNameLst>
                                          <p:attrName>style.visibility</p:attrName>
                                        </p:attrNameLst>
                                      </p:cBhvr>
                                      <p:to>
                                        <p:strVal val="visible"/>
                                      </p:to>
                                    </p:set>
                                    <p:animEffect transition="in" filter="wipe(left)">
                                      <p:cBhvr>
                                        <p:cTn id="34" dur="500"/>
                                        <p:tgtEl>
                                          <p:spTgt spid="4198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41987">
                                            <p:txEl>
                                              <p:pRg st="5" end="5"/>
                                            </p:txEl>
                                          </p:spTgt>
                                        </p:tgtEl>
                                        <p:attrNameLst>
                                          <p:attrName>style.visibility</p:attrName>
                                        </p:attrNameLst>
                                      </p:cBhvr>
                                      <p:to>
                                        <p:strVal val="visible"/>
                                      </p:to>
                                    </p:set>
                                    <p:animEffect transition="in" filter="wipe(left)">
                                      <p:cBhvr>
                                        <p:cTn id="39"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485A59A-E9F4-4497-BB64-790244364BFD}"/>
              </a:ext>
            </a:extLst>
          </p:cNvPr>
          <p:cNvSpPr>
            <a:spLocks noGrp="1" noChangeArrowheads="1"/>
          </p:cNvSpPr>
          <p:nvPr>
            <p:ph type="title"/>
          </p:nvPr>
        </p:nvSpPr>
        <p:spPr>
          <a:xfrm>
            <a:off x="117475" y="323850"/>
            <a:ext cx="14327188" cy="1128713"/>
          </a:xfrm>
        </p:spPr>
        <p:txBody>
          <a:bodyPr/>
          <a:lstStyle/>
          <a:p>
            <a:pPr algn="ctr">
              <a:lnSpc>
                <a:spcPct val="80000"/>
              </a:lnSpc>
            </a:pPr>
            <a:r>
              <a:rPr lang="en-US" altLang="en-US" sz="4500" b="1" dirty="0">
                <a:solidFill>
                  <a:srgbClr val="FFFF00"/>
                </a:solidFill>
                <a:latin typeface="Arial" panose="020B0604020202020204" pitchFamily="34" charset="0"/>
              </a:rPr>
              <a:t>Two keys to understanding what God teaches on appropriate apparel and conduct.</a:t>
            </a:r>
            <a:r>
              <a:rPr lang="en-US" altLang="en-US" dirty="0">
                <a:solidFill>
                  <a:srgbClr val="FFFF00"/>
                </a:solidFill>
              </a:rPr>
              <a:t> </a:t>
            </a:r>
          </a:p>
        </p:txBody>
      </p:sp>
      <p:sp>
        <p:nvSpPr>
          <p:cNvPr id="20483" name="Rectangle 3">
            <a:extLst>
              <a:ext uri="{FF2B5EF4-FFF2-40B4-BE49-F238E27FC236}">
                <a16:creationId xmlns:a16="http://schemas.microsoft.com/office/drawing/2014/main" id="{2402DF09-C36D-4AE7-9F19-A37428B2F0FC}"/>
              </a:ext>
            </a:extLst>
          </p:cNvPr>
          <p:cNvSpPr>
            <a:spLocks noGrp="1" noChangeArrowheads="1"/>
          </p:cNvSpPr>
          <p:nvPr>
            <p:ph type="body" idx="1"/>
          </p:nvPr>
        </p:nvSpPr>
        <p:spPr>
          <a:xfrm>
            <a:off x="215900" y="1568450"/>
            <a:ext cx="14295438" cy="5746750"/>
          </a:xfrm>
        </p:spPr>
        <p:txBody>
          <a:bodyPr/>
          <a:lstStyle/>
          <a:p>
            <a:pPr marL="871538" indent="-871538">
              <a:spcBef>
                <a:spcPct val="50000"/>
              </a:spcBef>
              <a:buClr>
                <a:srgbClr val="CCECFF"/>
              </a:buClr>
              <a:buSzTx/>
              <a:buFont typeface="Wingdings" panose="05000000000000000000" pitchFamily="2" charset="2"/>
              <a:buAutoNum type="arabicPeriod"/>
            </a:pPr>
            <a:r>
              <a:rPr lang="en-US" altLang="en-US" sz="4000" dirty="0"/>
              <a:t>Nakedness is to be shared, mentally and physically, only in marriage. </a:t>
            </a:r>
          </a:p>
          <a:p>
            <a:pPr marL="871538" indent="-871538">
              <a:spcBef>
                <a:spcPct val="50000"/>
              </a:spcBef>
              <a:buClr>
                <a:srgbClr val="CCECFF"/>
              </a:buClr>
              <a:buSzTx/>
              <a:buFont typeface="Wingdings" panose="05000000000000000000" pitchFamily="2" charset="2"/>
              <a:buAutoNum type="arabicPeriod"/>
            </a:pPr>
            <a:r>
              <a:rPr lang="en-US" altLang="en-US" sz="4000" dirty="0"/>
              <a:t>Determine what is shameful nakedness outside of marriage and cover it up.  </a:t>
            </a:r>
          </a:p>
          <a:p>
            <a:pPr marL="871538" indent="-871538">
              <a:spcBef>
                <a:spcPct val="50000"/>
              </a:spcBef>
              <a:buClr>
                <a:srgbClr val="CCECFF"/>
              </a:buClr>
              <a:buSzTx/>
              <a:buFont typeface="Wingdings" panose="05000000000000000000" pitchFamily="2" charset="2"/>
              <a:buChar char="Ø"/>
            </a:pPr>
            <a:r>
              <a:rPr lang="en-US" altLang="en-US" sz="4000" dirty="0"/>
              <a:t>Therefore, the subject of modest apparel and conduct is </a:t>
            </a:r>
            <a:r>
              <a:rPr lang="en-US" altLang="en-US" sz="4000" b="1" dirty="0"/>
              <a:t>DIRECTLY RELATED TO THE  MARRIAGE BED, WHETHER ONE IS MARRIED OR NOT!</a:t>
            </a:r>
            <a:endParaRPr lang="en-US" altLang="en-US" sz="40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animEffect transition="in" filter="fade">
                                      <p:cBhvr>
                                        <p:cTn id="9" dur="500"/>
                                        <p:tgtEl>
                                          <p:spTgt spid="2048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Effect transition="in" filter="wipe(left)">
                                      <p:cBhvr>
                                        <p:cTn id="14" dur="500"/>
                                        <p:tgtEl>
                                          <p:spTgt spid="2048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Effect transition="in" filter="wipe(left)">
                                      <p:cBhvr>
                                        <p:cTn id="19" dur="500"/>
                                        <p:tgtEl>
                                          <p:spTgt spid="2048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0483">
                                            <p:txEl>
                                              <p:pRg st="2" end="2"/>
                                            </p:txEl>
                                          </p:spTgt>
                                        </p:tgtEl>
                                        <p:attrNameLst>
                                          <p:attrName>style.visibility</p:attrName>
                                        </p:attrNameLst>
                                      </p:cBhvr>
                                      <p:to>
                                        <p:strVal val="visible"/>
                                      </p:to>
                                    </p:set>
                                    <p:animEffect transition="in" filter="wipe(left)">
                                      <p:cBhvr>
                                        <p:cTn id="24"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BDFA884-7B15-49A2-B3E3-0890A6CA186F}"/>
              </a:ext>
            </a:extLst>
          </p:cNvPr>
          <p:cNvSpPr>
            <a:spLocks noGrp="1" noChangeArrowheads="1"/>
          </p:cNvSpPr>
          <p:nvPr>
            <p:ph type="title"/>
          </p:nvPr>
        </p:nvSpPr>
        <p:spPr>
          <a:xfrm>
            <a:off x="150813" y="146051"/>
            <a:ext cx="14344650" cy="932950"/>
          </a:xfrm>
        </p:spPr>
        <p:txBody>
          <a:bodyPr/>
          <a:lstStyle/>
          <a:p>
            <a:pPr algn="ctr">
              <a:lnSpc>
                <a:spcPct val="80000"/>
              </a:lnSpc>
            </a:pPr>
            <a:r>
              <a:rPr lang="en-US" altLang="en-US" sz="4500" b="1" dirty="0">
                <a:solidFill>
                  <a:srgbClr val="FFFF66"/>
                </a:solidFill>
                <a:latin typeface="Arial" panose="020B0604020202020204" pitchFamily="34" charset="0"/>
              </a:rPr>
              <a:t>“Get This Point!”</a:t>
            </a:r>
            <a:endParaRPr lang="en-US" altLang="en-US" sz="4500" dirty="0">
              <a:solidFill>
                <a:srgbClr val="FFFF66"/>
              </a:solidFill>
            </a:endParaRPr>
          </a:p>
        </p:txBody>
      </p:sp>
      <p:sp>
        <p:nvSpPr>
          <p:cNvPr id="41987" name="Rectangle 3">
            <a:extLst>
              <a:ext uri="{FF2B5EF4-FFF2-40B4-BE49-F238E27FC236}">
                <a16:creationId xmlns:a16="http://schemas.microsoft.com/office/drawing/2014/main" id="{326A4C2C-29C3-44A5-BA8F-62C138FBEC03}"/>
              </a:ext>
            </a:extLst>
          </p:cNvPr>
          <p:cNvSpPr>
            <a:spLocks noGrp="1" noChangeArrowheads="1"/>
          </p:cNvSpPr>
          <p:nvPr>
            <p:ph type="body" idx="1"/>
          </p:nvPr>
        </p:nvSpPr>
        <p:spPr>
          <a:xfrm>
            <a:off x="215900" y="1079001"/>
            <a:ext cx="14295438" cy="6339387"/>
          </a:xfrm>
        </p:spPr>
        <p:txBody>
          <a:bodyPr/>
          <a:lstStyle/>
          <a:p>
            <a:pPr marL="0" indent="0" algn="ctr">
              <a:spcBef>
                <a:spcPct val="40000"/>
              </a:spcBef>
              <a:buClr>
                <a:srgbClr val="CCECFF"/>
              </a:buClr>
              <a:buSzTx/>
              <a:buFont typeface="Wingdings" panose="05000000000000000000" pitchFamily="2" charset="2"/>
              <a:buNone/>
            </a:pPr>
            <a:r>
              <a:rPr lang="en-US" altLang="en-US" sz="4000" b="1" i="1" dirty="0"/>
              <a:t>The subject of modest apparel and conduct is a matter directly related to the marriage relationship.  It revolves around the God-given, special, secret treasures of the sexual relationship in marriage.  Experienced outside of that relationship, God calls it sin!</a:t>
            </a:r>
            <a:endParaRPr lang="en-US" altLang="en-US" sz="4000" b="1" dirty="0"/>
          </a:p>
        </p:txBody>
      </p:sp>
    </p:spTree>
    <p:extLst>
      <p:ext uri="{BB962C8B-B14F-4D97-AF65-F5344CB8AC3E}">
        <p14:creationId xmlns:p14="http://schemas.microsoft.com/office/powerpoint/2010/main" val="6380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nodeType="after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ppt_w</p:attrName>
                                        </p:attrNameLst>
                                      </p:cBhvr>
                                      <p:tavLst>
                                        <p:tav tm="0">
                                          <p:val>
                                            <p:fltVal val="0"/>
                                          </p:val>
                                        </p:tav>
                                        <p:tav tm="100000">
                                          <p:val>
                                            <p:strVal val="#ppt_w"/>
                                          </p:val>
                                        </p:tav>
                                      </p:tavLst>
                                    </p:anim>
                                    <p:anim calcmode="lin" valueType="num">
                                      <p:cBhvr>
                                        <p:cTn id="8" dur="500" fill="hold"/>
                                        <p:tgtEl>
                                          <p:spTgt spid="41986"/>
                                        </p:tgtEl>
                                        <p:attrNameLst>
                                          <p:attrName>ppt_h</p:attrName>
                                        </p:attrNameLst>
                                      </p:cBhvr>
                                      <p:tavLst>
                                        <p:tav tm="0">
                                          <p:val>
                                            <p:fltVal val="0"/>
                                          </p:val>
                                        </p:tav>
                                        <p:tav tm="100000">
                                          <p:val>
                                            <p:strVal val="#ppt_h"/>
                                          </p:val>
                                        </p:tav>
                                      </p:tavLst>
                                    </p:anim>
                                    <p:animEffect transition="in" filter="fade">
                                      <p:cBhvr>
                                        <p:cTn id="9" dur="500"/>
                                        <p:tgtEl>
                                          <p:spTgt spid="4198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1987">
                                            <p:txEl>
                                              <p:pRg st="0" end="0"/>
                                            </p:txEl>
                                          </p:spTgt>
                                        </p:tgtEl>
                                        <p:attrNameLst>
                                          <p:attrName>style.visibility</p:attrName>
                                        </p:attrNameLst>
                                      </p:cBhvr>
                                      <p:to>
                                        <p:strVal val="visible"/>
                                      </p:to>
                                    </p:set>
                                    <p:animEffect transition="in" filter="wipe(left)">
                                      <p:cBhvr>
                                        <p:cTn id="14" dur="500"/>
                                        <p:tgtEl>
                                          <p:spTgt spid="419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theme/theme1.xml><?xml version="1.0" encoding="utf-8"?>
<a:theme xmlns:a="http://schemas.openxmlformats.org/drawingml/2006/main" name="INMOTION">
  <a:themeElements>
    <a:clrScheme name="INMOTION 1">
      <a:dk1>
        <a:srgbClr val="000000"/>
      </a:dk1>
      <a:lt1>
        <a:srgbClr val="FFFFFF"/>
      </a:lt1>
      <a:dk2>
        <a:srgbClr val="000000"/>
      </a:dk2>
      <a:lt2>
        <a:srgbClr val="FFCC00"/>
      </a:lt2>
      <a:accent1>
        <a:srgbClr val="33CCCC"/>
      </a:accent1>
      <a:accent2>
        <a:srgbClr val="FF00FF"/>
      </a:accent2>
      <a:accent3>
        <a:srgbClr val="AAAAAA"/>
      </a:accent3>
      <a:accent4>
        <a:srgbClr val="DADADA"/>
      </a:accent4>
      <a:accent5>
        <a:srgbClr val="ADE2E2"/>
      </a:accent5>
      <a:accent6>
        <a:srgbClr val="E700E7"/>
      </a:accent6>
      <a:hlink>
        <a:srgbClr val="6702FC"/>
      </a:hlink>
      <a:folHlink>
        <a:srgbClr val="1D92FD"/>
      </a:folHlink>
    </a:clrScheme>
    <a:fontScheme name="INMO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06513" rtl="0" eaLnBrk="0" fontAlgn="base" latinLnBrk="0" hangingPunct="0">
          <a:lnSpc>
            <a:spcPct val="100000"/>
          </a:lnSpc>
          <a:spcBef>
            <a:spcPct val="0"/>
          </a:spcBef>
          <a:spcAft>
            <a:spcPct val="0"/>
          </a:spcAft>
          <a:buClrTx/>
          <a:buSzTx/>
          <a:buFontTx/>
          <a:buNone/>
          <a:tabLst/>
          <a:defRPr kumimoji="0" lang="en-US" altLang="en-US" sz="26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06513" rtl="0" eaLnBrk="0" fontAlgn="base" latinLnBrk="0" hangingPunct="0">
          <a:lnSpc>
            <a:spcPct val="100000"/>
          </a:lnSpc>
          <a:spcBef>
            <a:spcPct val="0"/>
          </a:spcBef>
          <a:spcAft>
            <a:spcPct val="0"/>
          </a:spcAft>
          <a:buClrTx/>
          <a:buSzTx/>
          <a:buFontTx/>
          <a:buNone/>
          <a:tabLst/>
          <a:defRPr kumimoji="0" lang="en-US" altLang="en-US" sz="26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INMOTION 1">
        <a:dk1>
          <a:srgbClr val="000000"/>
        </a:dk1>
        <a:lt1>
          <a:srgbClr val="FFFFFF"/>
        </a:lt1>
        <a:dk2>
          <a:srgbClr val="000000"/>
        </a:dk2>
        <a:lt2>
          <a:srgbClr val="FFCC00"/>
        </a:lt2>
        <a:accent1>
          <a:srgbClr val="33CCCC"/>
        </a:accent1>
        <a:accent2>
          <a:srgbClr val="FF00FF"/>
        </a:accent2>
        <a:accent3>
          <a:srgbClr val="AAAAAA"/>
        </a:accent3>
        <a:accent4>
          <a:srgbClr val="DADADA"/>
        </a:accent4>
        <a:accent5>
          <a:srgbClr val="ADE2E2"/>
        </a:accent5>
        <a:accent6>
          <a:srgbClr val="E700E7"/>
        </a:accent6>
        <a:hlink>
          <a:srgbClr val="6702FC"/>
        </a:hlink>
        <a:folHlink>
          <a:srgbClr val="1D92FD"/>
        </a:folHlink>
      </a:clrScheme>
      <a:clrMap bg1="dk2" tx1="lt1" bg2="dk1" tx2="lt2" accent1="accent1" accent2="accent2" accent3="accent3" accent4="accent4" accent5="accent5" accent6="accent6" hlink="hlink" folHlink="folHlink"/>
    </a:extraClrScheme>
    <a:extraClrScheme>
      <a:clrScheme name="INMOTION 2">
        <a:dk1>
          <a:srgbClr val="000000"/>
        </a:dk1>
        <a:lt1>
          <a:srgbClr val="FFFFFF"/>
        </a:lt1>
        <a:dk2>
          <a:srgbClr val="000000"/>
        </a:dk2>
        <a:lt2>
          <a:srgbClr val="FFFFFF"/>
        </a:lt2>
        <a:accent1>
          <a:srgbClr val="FFFFCC"/>
        </a:accent1>
        <a:accent2>
          <a:srgbClr val="990000"/>
        </a:accent2>
        <a:accent3>
          <a:srgbClr val="FFFFFF"/>
        </a:accent3>
        <a:accent4>
          <a:srgbClr val="000000"/>
        </a:accent4>
        <a:accent5>
          <a:srgbClr val="FFFFE2"/>
        </a:accent5>
        <a:accent6>
          <a:srgbClr val="8A0000"/>
        </a:accent6>
        <a:hlink>
          <a:srgbClr val="FF0066"/>
        </a:hlink>
        <a:folHlink>
          <a:srgbClr val="FFCC00"/>
        </a:folHlink>
      </a:clrScheme>
      <a:clrMap bg1="lt1" tx1="dk1" bg2="lt2" tx2="dk2" accent1="accent1" accent2="accent2" accent3="accent3" accent4="accent4" accent5="accent5" accent6="accent6" hlink="hlink" folHlink="folHlink"/>
    </a:extraClrScheme>
    <a:extraClrScheme>
      <a:clrScheme name="INMOTION 3">
        <a:dk1>
          <a:srgbClr val="000000"/>
        </a:dk1>
        <a:lt1>
          <a:srgbClr val="FFFFFF"/>
        </a:lt1>
        <a:dk2>
          <a:srgbClr val="000000"/>
        </a:dk2>
        <a:lt2>
          <a:srgbClr val="FFFFFF"/>
        </a:lt2>
        <a:accent1>
          <a:srgbClr val="F8F8F8"/>
        </a:accent1>
        <a:accent2>
          <a:srgbClr val="808080"/>
        </a:accent2>
        <a:accent3>
          <a:srgbClr val="FFFFFF"/>
        </a:accent3>
        <a:accent4>
          <a:srgbClr val="000000"/>
        </a:accent4>
        <a:accent5>
          <a:srgbClr val="FBFBFB"/>
        </a:accent5>
        <a:accent6>
          <a:srgbClr val="737373"/>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INMOTION 4">
        <a:dk1>
          <a:srgbClr val="240157"/>
        </a:dk1>
        <a:lt1>
          <a:srgbClr val="FFFFFF"/>
        </a:lt1>
        <a:dk2>
          <a:srgbClr val="4601AB"/>
        </a:dk2>
        <a:lt2>
          <a:srgbClr val="FFCC00"/>
        </a:lt2>
        <a:accent1>
          <a:srgbClr val="33CCCC"/>
        </a:accent1>
        <a:accent2>
          <a:srgbClr val="FF00FF"/>
        </a:accent2>
        <a:accent3>
          <a:srgbClr val="B0AAD2"/>
        </a:accent3>
        <a:accent4>
          <a:srgbClr val="DADADA"/>
        </a:accent4>
        <a:accent5>
          <a:srgbClr val="ADE2E2"/>
        </a:accent5>
        <a:accent6>
          <a:srgbClr val="E700E7"/>
        </a:accent6>
        <a:hlink>
          <a:srgbClr val="6702FC"/>
        </a:hlink>
        <a:folHlink>
          <a:srgbClr val="1D92FD"/>
        </a:folHlink>
      </a:clrScheme>
      <a:clrMap bg1="dk2" tx1="lt1" bg2="dk1" tx2="lt2" accent1="accent1" accent2="accent2" accent3="accent3" accent4="accent4" accent5="accent5" accent6="accent6" hlink="hlink" folHlink="folHlink"/>
    </a:extraClrScheme>
    <a:extraClrScheme>
      <a:clrScheme name="INMOTION 5">
        <a:dk1>
          <a:srgbClr val="000000"/>
        </a:dk1>
        <a:lt1>
          <a:srgbClr val="FFFFFF"/>
        </a:lt1>
        <a:dk2>
          <a:srgbClr val="660033"/>
        </a:dk2>
        <a:lt2>
          <a:srgbClr val="FFCC00"/>
        </a:lt2>
        <a:accent1>
          <a:srgbClr val="CC9900"/>
        </a:accent1>
        <a:accent2>
          <a:srgbClr val="FF9900"/>
        </a:accent2>
        <a:accent3>
          <a:srgbClr val="B8AAAD"/>
        </a:accent3>
        <a:accent4>
          <a:srgbClr val="DADADA"/>
        </a:accent4>
        <a:accent5>
          <a:srgbClr val="E2CAAA"/>
        </a:accent5>
        <a:accent6>
          <a:srgbClr val="E78A00"/>
        </a:accent6>
        <a:hlink>
          <a:srgbClr val="D60093"/>
        </a:hlink>
        <a:folHlink>
          <a:srgbClr val="FF5050"/>
        </a:folHlink>
      </a:clrScheme>
      <a:clrMap bg1="dk2" tx1="lt1" bg2="dk1" tx2="lt2" accent1="accent1" accent2="accent2" accent3="accent3" accent4="accent4" accent5="accent5" accent6="accent6" hlink="hlink" folHlink="folHlink"/>
    </a:extraClrScheme>
    <a:extraClrScheme>
      <a:clrScheme name="INMOTION 6">
        <a:dk1>
          <a:srgbClr val="000000"/>
        </a:dk1>
        <a:lt1>
          <a:srgbClr val="717BAD"/>
        </a:lt1>
        <a:dk2>
          <a:srgbClr val="FFFFFF"/>
        </a:dk2>
        <a:lt2>
          <a:srgbClr val="A9AABB"/>
        </a:lt2>
        <a:accent1>
          <a:srgbClr val="8BB6CB"/>
        </a:accent1>
        <a:accent2>
          <a:srgbClr val="DDDDDD"/>
        </a:accent2>
        <a:accent3>
          <a:srgbClr val="BBBFD3"/>
        </a:accent3>
        <a:accent4>
          <a:srgbClr val="000000"/>
        </a:accent4>
        <a:accent5>
          <a:srgbClr val="C4D7E2"/>
        </a:accent5>
        <a:accent6>
          <a:srgbClr val="C8C8C8"/>
        </a:accent6>
        <a:hlink>
          <a:srgbClr val="53628D"/>
        </a:hlink>
        <a:folHlink>
          <a:srgbClr val="989BBA"/>
        </a:folHlink>
      </a:clrScheme>
      <a:clrMap bg1="lt1" tx1="dk1" bg2="lt2" tx2="dk2" accent1="accent1" accent2="accent2" accent3="accent3" accent4="accent4" accent5="accent5" accent6="accent6" hlink="hlink" folHlink="folHlink"/>
    </a:extraClrScheme>
    <a:extraClrScheme>
      <a:clrScheme name="INMOTION 7">
        <a:dk1>
          <a:srgbClr val="003D50"/>
        </a:dk1>
        <a:lt1>
          <a:srgbClr val="FFFFFF"/>
        </a:lt1>
        <a:dk2>
          <a:srgbClr val="007D7A"/>
        </a:dk2>
        <a:lt2>
          <a:srgbClr val="FFCC66"/>
        </a:lt2>
        <a:accent1>
          <a:srgbClr val="33CCCC"/>
        </a:accent1>
        <a:accent2>
          <a:srgbClr val="00FFFF"/>
        </a:accent2>
        <a:accent3>
          <a:srgbClr val="AABFBE"/>
        </a:accent3>
        <a:accent4>
          <a:srgbClr val="DADADA"/>
        </a:accent4>
        <a:accent5>
          <a:srgbClr val="ADE2E2"/>
        </a:accent5>
        <a:accent6>
          <a:srgbClr val="00E7E7"/>
        </a:accent6>
        <a:hlink>
          <a:srgbClr val="02A3B4"/>
        </a:hlink>
        <a:folHlink>
          <a:srgbClr val="3CB1B4"/>
        </a:folHlink>
      </a:clrScheme>
      <a:clrMap bg1="dk2" tx1="lt1" bg2="dk1" tx2="lt2" accent1="accent1" accent2="accent2" accent3="accent3" accent4="accent4" accent5="accent5" accent6="accent6" hlink="hlink" folHlink="folHlink"/>
    </a:extraClrScheme>
    <a:extraClrScheme>
      <a:clrScheme name="INMOTION 8">
        <a:dk1>
          <a:srgbClr val="000000"/>
        </a:dk1>
        <a:lt1>
          <a:srgbClr val="FFFFFF"/>
        </a:lt1>
        <a:dk2>
          <a:srgbClr val="666699"/>
        </a:dk2>
        <a:lt2>
          <a:srgbClr val="F9EED3"/>
        </a:lt2>
        <a:accent1>
          <a:srgbClr val="FFFFCC"/>
        </a:accent1>
        <a:accent2>
          <a:srgbClr val="D195A0"/>
        </a:accent2>
        <a:accent3>
          <a:srgbClr val="FFFFFF"/>
        </a:accent3>
        <a:accent4>
          <a:srgbClr val="000000"/>
        </a:accent4>
        <a:accent5>
          <a:srgbClr val="FFFFE2"/>
        </a:accent5>
        <a:accent6>
          <a:srgbClr val="BD8791"/>
        </a:accent6>
        <a:hlink>
          <a:srgbClr val="993366"/>
        </a:hlink>
        <a:folHlink>
          <a:srgbClr val="FFD7CD"/>
        </a:folHlink>
      </a:clrScheme>
      <a:clrMap bg1="lt1" tx1="dk1" bg2="lt2" tx2="dk2" accent1="accent1" accent2="accent2" accent3="accent3" accent4="accent4" accent5="accent5" accent6="accent6" hlink="hlink" folHlink="folHlink"/>
    </a:extraClrScheme>
    <a:extraClrScheme>
      <a:clrScheme name="INMOTION 9">
        <a:dk1>
          <a:srgbClr val="000000"/>
        </a:dk1>
        <a:lt1>
          <a:srgbClr val="FFFFFF"/>
        </a:lt1>
        <a:dk2>
          <a:srgbClr val="CC0099"/>
        </a:dk2>
        <a:lt2>
          <a:srgbClr val="FFFFFF"/>
        </a:lt2>
        <a:accent1>
          <a:srgbClr val="FFFFCC"/>
        </a:accent1>
        <a:accent2>
          <a:srgbClr val="CCCC00"/>
        </a:accent2>
        <a:accent3>
          <a:srgbClr val="FFFFFF"/>
        </a:accent3>
        <a:accent4>
          <a:srgbClr val="000000"/>
        </a:accent4>
        <a:accent5>
          <a:srgbClr val="FFFFE2"/>
        </a:accent5>
        <a:accent6>
          <a:srgbClr val="B9B900"/>
        </a:accent6>
        <a:hlink>
          <a:srgbClr val="CCFF33"/>
        </a:hlink>
        <a:folHlink>
          <a:srgbClr val="00FF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INMOTION</Template>
  <TotalTime>8428</TotalTime>
  <Words>1362</Words>
  <Application>Microsoft Office PowerPoint</Application>
  <PresentationFormat>Custom</PresentationFormat>
  <Paragraphs>92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Narrow</vt:lpstr>
      <vt:lpstr>Calibri</vt:lpstr>
      <vt:lpstr>Times New Roman</vt:lpstr>
      <vt:lpstr>Wingdings</vt:lpstr>
      <vt:lpstr>INMOTION</vt:lpstr>
      <vt:lpstr>PowerPoint Presentation</vt:lpstr>
      <vt:lpstr>Moral Living  In An  Immoral World</vt:lpstr>
      <vt:lpstr>God’s intentions for human sexual relationships</vt:lpstr>
      <vt:lpstr>Hebrews 13:4</vt:lpstr>
      <vt:lpstr>Hebrews 13:4</vt:lpstr>
      <vt:lpstr>Hebrews 13:4</vt:lpstr>
      <vt:lpstr>What promotes sexually immoral thoughts and conduct? </vt:lpstr>
      <vt:lpstr>Two keys to understanding what God teaches on appropriate apparel and conduct. </vt:lpstr>
      <vt:lpstr>“Get This Point!”</vt:lpstr>
      <vt:lpstr>Is There A Line</vt:lpstr>
      <vt:lpstr>Has God defined shameful nakedness and modesty?</vt:lpstr>
      <vt:lpstr>Adam and Eve’s Coverings: Gen 3:6-10, 21</vt:lpstr>
      <vt:lpstr>“God’s line!”</vt:lpstr>
      <vt:lpstr>“God’s line!”</vt:lpstr>
      <vt:lpstr>“God line!”</vt:lpstr>
      <vt:lpstr>“God line!”</vt:lpstr>
      <vt:lpstr>Shameful nakedness can be exposed by apparel, body language or both to cultivate shameful nakedness.</vt:lpstr>
      <vt:lpstr>“Godliness” and “good works” promote modest apparel and conduct.</vt:lpstr>
      <vt:lpstr>Godly minds understand that immodest apparel and conduct are the bait used in fornication..  </vt:lpstr>
      <vt:lpstr>Conclusion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Living In An Immoral World</dc:title>
  <dc:subject>modesty</dc:subject>
  <dc:creator>Jimmy Stevens</dc:creator>
  <cp:keywords>Modesty.</cp:keywords>
  <dc:description>BOYS, Seminole 02/27/22, Baytown P&amp;L 04/07/22, Granbury 04/26/22, Colorado Springs CO 09/25/22, Mulvane KS 04/15/23, Fort Worth (Westside) 05/10/23, 84th St. OK City, Oklahoma 11/03/23</dc:description>
  <cp:lastModifiedBy>James Stevens</cp:lastModifiedBy>
  <cp:revision>98</cp:revision>
  <cp:lastPrinted>2022-04-08T12:43:23Z</cp:lastPrinted>
  <dcterms:created xsi:type="dcterms:W3CDTF">2007-01-21T01:41:41Z</dcterms:created>
  <dcterms:modified xsi:type="dcterms:W3CDTF">2023-10-31T21:04:28Z</dcterms:modified>
</cp:coreProperties>
</file>