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67" r:id="rId2"/>
    <p:sldId id="256" r:id="rId3"/>
    <p:sldId id="257" r:id="rId4"/>
    <p:sldId id="258" r:id="rId5"/>
    <p:sldId id="259" r:id="rId6"/>
    <p:sldId id="260" r:id="rId7"/>
    <p:sldId id="261" r:id="rId8"/>
    <p:sldId id="264" r:id="rId9"/>
    <p:sldId id="262" r:id="rId10"/>
    <p:sldId id="265" r:id="rId11"/>
    <p:sldId id="266" r:id="rId12"/>
    <p:sldId id="269" r:id="rId13"/>
    <p:sldId id="268" r:id="rId14"/>
  </p:sldIdLst>
  <p:sldSz cx="12192000" cy="6858000"/>
  <p:notesSz cx="68580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490" y="4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507179D-3F37-4580-A104-2D70E612835D}"/>
              </a:ext>
            </a:extLst>
          </p:cNvPr>
          <p:cNvSpPr>
            <a:spLocks noGrp="1" noChangeArrowheads="1"/>
          </p:cNvSpPr>
          <p:nvPr>
            <p:ph type="hdr" sz="quarter"/>
          </p:nvPr>
        </p:nvSpPr>
        <p:spPr bwMode="auto">
          <a:xfrm>
            <a:off x="1"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r>
              <a:rPr lang="en-US" altLang="en-US"/>
              <a:t>Power of True Faith.pptx</a:t>
            </a:r>
          </a:p>
        </p:txBody>
      </p:sp>
      <p:sp>
        <p:nvSpPr>
          <p:cNvPr id="14339" name="Rectangle 3">
            <a:extLst>
              <a:ext uri="{FF2B5EF4-FFF2-40B4-BE49-F238E27FC236}">
                <a16:creationId xmlns:a16="http://schemas.microsoft.com/office/drawing/2014/main" id="{1E5BABC1-FE0C-4F93-A1E5-027E80F5AC4D}"/>
              </a:ext>
            </a:extLst>
          </p:cNvPr>
          <p:cNvSpPr>
            <a:spLocks noGrp="1" noChangeArrowheads="1"/>
          </p:cNvSpPr>
          <p:nvPr>
            <p:ph type="dt" sz="quarter" idx="1"/>
          </p:nvPr>
        </p:nvSpPr>
        <p:spPr bwMode="auto">
          <a:xfrm>
            <a:off x="3884614"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ltLang="en-US"/>
          </a:p>
        </p:txBody>
      </p:sp>
      <p:sp>
        <p:nvSpPr>
          <p:cNvPr id="14340" name="Rectangle 4">
            <a:extLst>
              <a:ext uri="{FF2B5EF4-FFF2-40B4-BE49-F238E27FC236}">
                <a16:creationId xmlns:a16="http://schemas.microsoft.com/office/drawing/2014/main" id="{AB152450-FB6E-4F4E-8D0D-864A71216480}"/>
              </a:ext>
            </a:extLst>
          </p:cNvPr>
          <p:cNvSpPr>
            <a:spLocks noGrp="1" noChangeArrowheads="1"/>
          </p:cNvSpPr>
          <p:nvPr>
            <p:ph type="ftr" sz="quarter" idx="2"/>
          </p:nvPr>
        </p:nvSpPr>
        <p:spPr bwMode="auto">
          <a:xfrm>
            <a:off x="1"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14341" name="Rectangle 5">
            <a:extLst>
              <a:ext uri="{FF2B5EF4-FFF2-40B4-BE49-F238E27FC236}">
                <a16:creationId xmlns:a16="http://schemas.microsoft.com/office/drawing/2014/main" id="{C7ED2454-4E41-4F41-94DD-CCB4517540FE}"/>
              </a:ext>
            </a:extLst>
          </p:cNvPr>
          <p:cNvSpPr>
            <a:spLocks noGrp="1" noChangeArrowheads="1"/>
          </p:cNvSpPr>
          <p:nvPr>
            <p:ph type="sldNum" sz="quarter" idx="3"/>
          </p:nvPr>
        </p:nvSpPr>
        <p:spPr bwMode="auto">
          <a:xfrm>
            <a:off x="3884614" y="8829967"/>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797F7E61-3FAE-4FF7-980C-32FBA359EA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6434"/>
          </a:xfrm>
          <a:prstGeom prst="rect">
            <a:avLst/>
          </a:prstGeom>
        </p:spPr>
        <p:txBody>
          <a:bodyPr vert="horz" lIns="91440" tIns="45720" rIns="91440" bIns="45720" rtlCol="0"/>
          <a:lstStyle>
            <a:lvl1pPr algn="l">
              <a:defRPr sz="1200"/>
            </a:lvl1pPr>
          </a:lstStyle>
          <a:p>
            <a:r>
              <a:rPr lang="en-US"/>
              <a:t>Power of True Faith.pptx</a:t>
            </a:r>
          </a:p>
        </p:txBody>
      </p:sp>
      <p:sp>
        <p:nvSpPr>
          <p:cNvPr id="3" name="Date Placeholder 2"/>
          <p:cNvSpPr>
            <a:spLocks noGrp="1"/>
          </p:cNvSpPr>
          <p:nvPr>
            <p:ph type="dt" idx="1"/>
          </p:nvPr>
        </p:nvSpPr>
        <p:spPr>
          <a:xfrm>
            <a:off x="3884614" y="0"/>
            <a:ext cx="2971800" cy="466434"/>
          </a:xfrm>
          <a:prstGeom prst="rect">
            <a:avLst/>
          </a:prstGeom>
        </p:spPr>
        <p:txBody>
          <a:bodyPr vert="horz" lIns="91440" tIns="45720" rIns="91440" bIns="45720" rtlCol="0"/>
          <a:lstStyle>
            <a:lvl1pPr algn="r">
              <a:defRPr sz="1200"/>
            </a:lvl1pPr>
          </a:lstStyle>
          <a:p>
            <a:fld id="{D27391B8-3F8F-4F34-B2A6-5CE62A449E25}" type="datetimeFigureOut">
              <a:rPr lang="en-US" smtClean="0"/>
              <a:t>10/31/2023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6433"/>
          </a:xfrm>
          <a:prstGeom prst="rect">
            <a:avLst/>
          </a:prstGeom>
        </p:spPr>
        <p:txBody>
          <a:bodyPr vert="horz" lIns="91440" tIns="45720" rIns="91440" bIns="45720" rtlCol="0" anchor="b"/>
          <a:lstStyle>
            <a:lvl1pPr algn="r">
              <a:defRPr sz="1200"/>
            </a:lvl1pPr>
          </a:lstStyle>
          <a:p>
            <a:fld id="{5DE7BA7C-EFD1-4B22-A025-7F9C22930546}" type="slidenum">
              <a:rPr lang="en-US" smtClean="0"/>
              <a:t>‹#›</a:t>
            </a:fld>
            <a:endParaRPr lang="en-US"/>
          </a:p>
        </p:txBody>
      </p:sp>
    </p:spTree>
    <p:extLst>
      <p:ext uri="{BB962C8B-B14F-4D97-AF65-F5344CB8AC3E}">
        <p14:creationId xmlns:p14="http://schemas.microsoft.com/office/powerpoint/2010/main" val="260424515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CD852-0932-41C6-B3A1-9B6C03B8E48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48DC368-6041-45E7-978F-22D0D454FC4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C106DA3-D8BF-4D19-A727-6CF0CB513B2C}"/>
              </a:ext>
            </a:extLst>
          </p:cNvPr>
          <p:cNvSpPr>
            <a:spLocks noGrp="1"/>
          </p:cNvSpPr>
          <p:nvPr>
            <p:ph type="sldNum" sz="quarter" idx="12"/>
          </p:nvPr>
        </p:nvSpPr>
        <p:spPr/>
        <p:txBody>
          <a:bodyPr/>
          <a:lstStyle>
            <a:lvl1pPr>
              <a:defRPr/>
            </a:lvl1pPr>
          </a:lstStyle>
          <a:p>
            <a:pPr>
              <a:defRPr/>
            </a:pPr>
            <a:fld id="{5B715EFC-53CC-4C0A-8A28-CF90069AB042}" type="slidenum">
              <a:rPr lang="en-US" altLang="en-US"/>
              <a:pPr>
                <a:defRPr/>
              </a:pPr>
              <a:t>‹#›</a:t>
            </a:fld>
            <a:endParaRPr lang="en-US" altLang="en-US"/>
          </a:p>
        </p:txBody>
      </p:sp>
    </p:spTree>
    <p:extLst>
      <p:ext uri="{BB962C8B-B14F-4D97-AF65-F5344CB8AC3E}">
        <p14:creationId xmlns:p14="http://schemas.microsoft.com/office/powerpoint/2010/main" val="56487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BC99B9-0CB1-4A12-BA2F-3DA9587E488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280B704-D981-4087-9DF4-03510E4D08E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1C8DFEA-AB0A-4846-8866-200ACC8A68E9}"/>
              </a:ext>
            </a:extLst>
          </p:cNvPr>
          <p:cNvSpPr>
            <a:spLocks noGrp="1"/>
          </p:cNvSpPr>
          <p:nvPr>
            <p:ph type="sldNum" sz="quarter" idx="12"/>
          </p:nvPr>
        </p:nvSpPr>
        <p:spPr/>
        <p:txBody>
          <a:bodyPr/>
          <a:lstStyle>
            <a:lvl1pPr>
              <a:defRPr/>
            </a:lvl1pPr>
          </a:lstStyle>
          <a:p>
            <a:pPr>
              <a:defRPr/>
            </a:pPr>
            <a:fld id="{4E45914D-FCCF-4F8F-8D1A-E7F0980D7B43}" type="slidenum">
              <a:rPr lang="en-US" altLang="en-US"/>
              <a:pPr>
                <a:defRPr/>
              </a:pPr>
              <a:t>‹#›</a:t>
            </a:fld>
            <a:endParaRPr lang="en-US" altLang="en-US"/>
          </a:p>
        </p:txBody>
      </p:sp>
    </p:spTree>
    <p:extLst>
      <p:ext uri="{BB962C8B-B14F-4D97-AF65-F5344CB8AC3E}">
        <p14:creationId xmlns:p14="http://schemas.microsoft.com/office/powerpoint/2010/main" val="3712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2E07CCA-A8B1-4402-962C-C003EDA87B1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677C01E2-8FD0-47B8-8B36-55872F69251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3151D2A-D5C1-4CDC-9754-39A913E8DEE5}"/>
              </a:ext>
            </a:extLst>
          </p:cNvPr>
          <p:cNvSpPr>
            <a:spLocks noGrp="1"/>
          </p:cNvSpPr>
          <p:nvPr>
            <p:ph type="sldNum" sz="quarter" idx="12"/>
          </p:nvPr>
        </p:nvSpPr>
        <p:spPr/>
        <p:txBody>
          <a:bodyPr/>
          <a:lstStyle>
            <a:lvl1pPr>
              <a:defRPr/>
            </a:lvl1pPr>
          </a:lstStyle>
          <a:p>
            <a:pPr>
              <a:defRPr/>
            </a:pPr>
            <a:fld id="{D71063A2-D8E7-4488-AE0B-D0DBD9F66F32}" type="slidenum">
              <a:rPr lang="en-US" altLang="en-US"/>
              <a:pPr>
                <a:defRPr/>
              </a:pPr>
              <a:t>‹#›</a:t>
            </a:fld>
            <a:endParaRPr lang="en-US" altLang="en-US"/>
          </a:p>
        </p:txBody>
      </p:sp>
    </p:spTree>
    <p:extLst>
      <p:ext uri="{BB962C8B-B14F-4D97-AF65-F5344CB8AC3E}">
        <p14:creationId xmlns:p14="http://schemas.microsoft.com/office/powerpoint/2010/main" val="320605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A40EDDF-2346-41B1-86CF-74671524EA9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1F0ED21-5E06-4B53-942A-29B71F7BB29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3568DD1-EF88-4B84-B4B9-C6679FFD0018}"/>
              </a:ext>
            </a:extLst>
          </p:cNvPr>
          <p:cNvSpPr>
            <a:spLocks noGrp="1"/>
          </p:cNvSpPr>
          <p:nvPr>
            <p:ph type="sldNum" sz="quarter" idx="12"/>
          </p:nvPr>
        </p:nvSpPr>
        <p:spPr/>
        <p:txBody>
          <a:bodyPr/>
          <a:lstStyle>
            <a:lvl1pPr>
              <a:defRPr/>
            </a:lvl1pPr>
          </a:lstStyle>
          <a:p>
            <a:pPr>
              <a:defRPr/>
            </a:pPr>
            <a:fld id="{BD0272AA-6D2B-4A25-8449-FB5B0AC1BF3C}" type="slidenum">
              <a:rPr lang="en-US" altLang="en-US"/>
              <a:pPr>
                <a:defRPr/>
              </a:pPr>
              <a:t>‹#›</a:t>
            </a:fld>
            <a:endParaRPr lang="en-US" altLang="en-US"/>
          </a:p>
        </p:txBody>
      </p:sp>
    </p:spTree>
    <p:extLst>
      <p:ext uri="{BB962C8B-B14F-4D97-AF65-F5344CB8AC3E}">
        <p14:creationId xmlns:p14="http://schemas.microsoft.com/office/powerpoint/2010/main" val="11767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E551AA-A2DD-45F1-952D-4514B0DF9AD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C5F6D77-45D7-4CD5-8B63-B195BCB4702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1791557-881B-4CFF-9EC2-D1FD523D725A}"/>
              </a:ext>
            </a:extLst>
          </p:cNvPr>
          <p:cNvSpPr>
            <a:spLocks noGrp="1"/>
          </p:cNvSpPr>
          <p:nvPr>
            <p:ph type="sldNum" sz="quarter" idx="12"/>
          </p:nvPr>
        </p:nvSpPr>
        <p:spPr/>
        <p:txBody>
          <a:bodyPr/>
          <a:lstStyle>
            <a:lvl1pPr>
              <a:defRPr/>
            </a:lvl1pPr>
          </a:lstStyle>
          <a:p>
            <a:pPr>
              <a:defRPr/>
            </a:pPr>
            <a:fld id="{5B55CAE8-DC9F-49E7-84A1-55880B2DE886}" type="slidenum">
              <a:rPr lang="en-US" altLang="en-US"/>
              <a:pPr>
                <a:defRPr/>
              </a:pPr>
              <a:t>‹#›</a:t>
            </a:fld>
            <a:endParaRPr lang="en-US" altLang="en-US"/>
          </a:p>
        </p:txBody>
      </p:sp>
    </p:spTree>
    <p:extLst>
      <p:ext uri="{BB962C8B-B14F-4D97-AF65-F5344CB8AC3E}">
        <p14:creationId xmlns:p14="http://schemas.microsoft.com/office/powerpoint/2010/main" val="367736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0785FBF-12EF-4120-88CA-A561B2CBA6E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943FF56D-4EFF-451B-980F-3728697B34F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B3D42A0-A6B6-49D8-AC56-ADA7EA7D9E89}"/>
              </a:ext>
            </a:extLst>
          </p:cNvPr>
          <p:cNvSpPr>
            <a:spLocks noGrp="1"/>
          </p:cNvSpPr>
          <p:nvPr>
            <p:ph type="sldNum" sz="quarter" idx="12"/>
          </p:nvPr>
        </p:nvSpPr>
        <p:spPr/>
        <p:txBody>
          <a:bodyPr/>
          <a:lstStyle>
            <a:lvl1pPr>
              <a:defRPr/>
            </a:lvl1pPr>
          </a:lstStyle>
          <a:p>
            <a:pPr>
              <a:defRPr/>
            </a:pPr>
            <a:fld id="{BC3D5735-4972-4CCE-AE76-6A61E180329E}" type="slidenum">
              <a:rPr lang="en-US" altLang="en-US"/>
              <a:pPr>
                <a:defRPr/>
              </a:pPr>
              <a:t>‹#›</a:t>
            </a:fld>
            <a:endParaRPr lang="en-US" altLang="en-US"/>
          </a:p>
        </p:txBody>
      </p:sp>
    </p:spTree>
    <p:extLst>
      <p:ext uri="{BB962C8B-B14F-4D97-AF65-F5344CB8AC3E}">
        <p14:creationId xmlns:p14="http://schemas.microsoft.com/office/powerpoint/2010/main" val="1222402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D24F77A8-6032-4E6A-8216-B4B545D9F53E}"/>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B69164EE-9920-4E06-AAC6-FA759B297CB8}"/>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AD6C34CC-1065-499C-8600-E161C5383362}"/>
              </a:ext>
            </a:extLst>
          </p:cNvPr>
          <p:cNvSpPr>
            <a:spLocks noGrp="1"/>
          </p:cNvSpPr>
          <p:nvPr>
            <p:ph type="sldNum" sz="quarter" idx="12"/>
          </p:nvPr>
        </p:nvSpPr>
        <p:spPr/>
        <p:txBody>
          <a:bodyPr/>
          <a:lstStyle>
            <a:lvl1pPr>
              <a:defRPr/>
            </a:lvl1pPr>
          </a:lstStyle>
          <a:p>
            <a:pPr>
              <a:defRPr/>
            </a:pPr>
            <a:fld id="{6115A7D3-02B7-4086-BD82-B9096BF34D56}" type="slidenum">
              <a:rPr lang="en-US" altLang="en-US"/>
              <a:pPr>
                <a:defRPr/>
              </a:pPr>
              <a:t>‹#›</a:t>
            </a:fld>
            <a:endParaRPr lang="en-US" altLang="en-US"/>
          </a:p>
        </p:txBody>
      </p:sp>
    </p:spTree>
    <p:extLst>
      <p:ext uri="{BB962C8B-B14F-4D97-AF65-F5344CB8AC3E}">
        <p14:creationId xmlns:p14="http://schemas.microsoft.com/office/powerpoint/2010/main" val="105686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1141590-671B-4D31-AEC3-7B29AEBD05F5}"/>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965402F1-5CE6-4D35-A018-0DB2FA2C3C15}"/>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F80A487A-D27E-48DB-B793-0935C2001E21}"/>
              </a:ext>
            </a:extLst>
          </p:cNvPr>
          <p:cNvSpPr>
            <a:spLocks noGrp="1"/>
          </p:cNvSpPr>
          <p:nvPr>
            <p:ph type="sldNum" sz="quarter" idx="12"/>
          </p:nvPr>
        </p:nvSpPr>
        <p:spPr/>
        <p:txBody>
          <a:bodyPr/>
          <a:lstStyle>
            <a:lvl1pPr>
              <a:defRPr/>
            </a:lvl1pPr>
          </a:lstStyle>
          <a:p>
            <a:pPr>
              <a:defRPr/>
            </a:pPr>
            <a:fld id="{039B333D-F9EA-4805-B224-045A8C7B9528}" type="slidenum">
              <a:rPr lang="en-US" altLang="en-US"/>
              <a:pPr>
                <a:defRPr/>
              </a:pPr>
              <a:t>‹#›</a:t>
            </a:fld>
            <a:endParaRPr lang="en-US" altLang="en-US"/>
          </a:p>
        </p:txBody>
      </p:sp>
    </p:spTree>
    <p:extLst>
      <p:ext uri="{BB962C8B-B14F-4D97-AF65-F5344CB8AC3E}">
        <p14:creationId xmlns:p14="http://schemas.microsoft.com/office/powerpoint/2010/main" val="330771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3ACB5A-A1BF-48B3-A668-B3F2EB3C29D8}"/>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60A05267-5464-4FDF-BF4D-E52EB3C96AEA}"/>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E787A3AF-DC9A-427F-8DAD-5E8B8E56E0E0}"/>
              </a:ext>
            </a:extLst>
          </p:cNvPr>
          <p:cNvSpPr>
            <a:spLocks noGrp="1"/>
          </p:cNvSpPr>
          <p:nvPr>
            <p:ph type="sldNum" sz="quarter" idx="12"/>
          </p:nvPr>
        </p:nvSpPr>
        <p:spPr/>
        <p:txBody>
          <a:bodyPr/>
          <a:lstStyle>
            <a:lvl1pPr>
              <a:defRPr/>
            </a:lvl1pPr>
          </a:lstStyle>
          <a:p>
            <a:pPr>
              <a:defRPr/>
            </a:pPr>
            <a:fld id="{1F426824-66B3-48B2-92CB-BC612CC66C16}" type="slidenum">
              <a:rPr lang="en-US" altLang="en-US"/>
              <a:pPr>
                <a:defRPr/>
              </a:pPr>
              <a:t>‹#›</a:t>
            </a:fld>
            <a:endParaRPr lang="en-US" altLang="en-US"/>
          </a:p>
        </p:txBody>
      </p:sp>
    </p:spTree>
    <p:extLst>
      <p:ext uri="{BB962C8B-B14F-4D97-AF65-F5344CB8AC3E}">
        <p14:creationId xmlns:p14="http://schemas.microsoft.com/office/powerpoint/2010/main" val="371561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2FE7743-6F16-457F-BFE5-209F39D2C0C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92D24A13-0EA8-44C3-BAFA-777CECDF922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4BF39AC-0FCB-4873-A1FE-5B3279C9C052}"/>
              </a:ext>
            </a:extLst>
          </p:cNvPr>
          <p:cNvSpPr>
            <a:spLocks noGrp="1"/>
          </p:cNvSpPr>
          <p:nvPr>
            <p:ph type="sldNum" sz="quarter" idx="12"/>
          </p:nvPr>
        </p:nvSpPr>
        <p:spPr/>
        <p:txBody>
          <a:bodyPr/>
          <a:lstStyle>
            <a:lvl1pPr>
              <a:defRPr/>
            </a:lvl1pPr>
          </a:lstStyle>
          <a:p>
            <a:pPr>
              <a:defRPr/>
            </a:pPr>
            <a:fld id="{8DDB0648-1AC9-4500-8A34-A1AFC238CC32}" type="slidenum">
              <a:rPr lang="en-US" altLang="en-US"/>
              <a:pPr>
                <a:defRPr/>
              </a:pPr>
              <a:t>‹#›</a:t>
            </a:fld>
            <a:endParaRPr lang="en-US" altLang="en-US"/>
          </a:p>
        </p:txBody>
      </p:sp>
    </p:spTree>
    <p:extLst>
      <p:ext uri="{BB962C8B-B14F-4D97-AF65-F5344CB8AC3E}">
        <p14:creationId xmlns:p14="http://schemas.microsoft.com/office/powerpoint/2010/main" val="277322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8D3E21D7-17FB-4DB1-B4B9-837F7032F95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0653DB44-44C6-4356-A511-C0D71ADA84E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EE2733AF-47B6-4309-9456-22ECAFF1F0EF}"/>
              </a:ext>
            </a:extLst>
          </p:cNvPr>
          <p:cNvSpPr>
            <a:spLocks noGrp="1"/>
          </p:cNvSpPr>
          <p:nvPr>
            <p:ph type="sldNum" sz="quarter" idx="12"/>
          </p:nvPr>
        </p:nvSpPr>
        <p:spPr/>
        <p:txBody>
          <a:bodyPr/>
          <a:lstStyle>
            <a:lvl1pPr>
              <a:defRPr/>
            </a:lvl1pPr>
          </a:lstStyle>
          <a:p>
            <a:pPr>
              <a:defRPr/>
            </a:pPr>
            <a:fld id="{C4129655-2B8E-4B17-A147-5D751CC8831D}" type="slidenum">
              <a:rPr lang="en-US" altLang="en-US"/>
              <a:pPr>
                <a:defRPr/>
              </a:pPr>
              <a:t>‹#›</a:t>
            </a:fld>
            <a:endParaRPr lang="en-US" altLang="en-US"/>
          </a:p>
        </p:txBody>
      </p:sp>
    </p:spTree>
    <p:extLst>
      <p:ext uri="{BB962C8B-B14F-4D97-AF65-F5344CB8AC3E}">
        <p14:creationId xmlns:p14="http://schemas.microsoft.com/office/powerpoint/2010/main" val="170403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1EFE691-6EEF-4F4A-9506-90D320FD82C0}"/>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B7A7F77-8262-4E51-800E-CDA9F6B2FB1C}"/>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44AD228-F2DD-410E-A2B2-FE121E5513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5A630F6C-3A98-4DFF-8568-4566F762BB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A9D1F386-750A-4CF2-AEE5-A224F69464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80E87F6-80BA-4781-A9F9-460DC7CE2E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60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CF9494D-981F-4982-848C-4B258F6533B4}"/>
              </a:ext>
            </a:extLst>
          </p:cNvPr>
          <p:cNvSpPr>
            <a:spLocks noGrp="1" noChangeArrowheads="1"/>
          </p:cNvSpPr>
          <p:nvPr>
            <p:ph type="title"/>
          </p:nvPr>
        </p:nvSpPr>
        <p:spPr>
          <a:xfrm>
            <a:off x="85725" y="88900"/>
            <a:ext cx="11984038"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Effects of True Faith</a:t>
            </a:r>
          </a:p>
        </p:txBody>
      </p:sp>
      <p:sp>
        <p:nvSpPr>
          <p:cNvPr id="11267" name="Rectangle 3">
            <a:extLst>
              <a:ext uri="{FF2B5EF4-FFF2-40B4-BE49-F238E27FC236}">
                <a16:creationId xmlns:a16="http://schemas.microsoft.com/office/drawing/2014/main" id="{65695707-B276-4724-B071-D75038D553BA}"/>
              </a:ext>
            </a:extLst>
          </p:cNvPr>
          <p:cNvSpPr>
            <a:spLocks noGrp="1" noChangeArrowheads="1"/>
          </p:cNvSpPr>
          <p:nvPr>
            <p:ph idx="1"/>
          </p:nvPr>
        </p:nvSpPr>
        <p:spPr>
          <a:xfrm>
            <a:off x="85725" y="989013"/>
            <a:ext cx="11972925" cy="5813425"/>
          </a:xfrm>
        </p:spPr>
        <p:txBody>
          <a:bodyPr/>
          <a:lstStyle/>
          <a:p>
            <a:pPr marL="137160" indent="-137160" eaLnBrk="1" hangingPunct="1">
              <a:lnSpc>
                <a:spcPct val="100000"/>
              </a:lnSpc>
              <a:spcBef>
                <a:spcPts val="1800"/>
              </a:spcBef>
              <a:buClr>
                <a:schemeClr val="accent1">
                  <a:lumMod val="60000"/>
                  <a:lumOff val="40000"/>
                </a:schemeClr>
              </a:buClr>
              <a:defRPr/>
            </a:pPr>
            <a:r>
              <a:rPr lang="en-US" altLang="en-US" sz="3300" dirty="0">
                <a:solidFill>
                  <a:schemeClr val="bg1"/>
                </a:solidFill>
              </a:rPr>
              <a:t>Obstacle true faith overcomes.  </a:t>
            </a:r>
            <a:r>
              <a:rPr lang="en-US" altLang="en-US" sz="3300" u="sng" dirty="0">
                <a:solidFill>
                  <a:schemeClr val="bg1"/>
                </a:solidFill>
              </a:rPr>
              <a:t>Ps 27:3</a:t>
            </a:r>
            <a:r>
              <a:rPr lang="en-US" altLang="en-US" sz="3300" dirty="0">
                <a:solidFill>
                  <a:schemeClr val="bg1"/>
                </a:solidFill>
              </a:rPr>
              <a:t>, </a:t>
            </a:r>
            <a:r>
              <a:rPr lang="en-US" altLang="en-US" sz="3300" u="sng" dirty="0">
                <a:solidFill>
                  <a:schemeClr val="bg1"/>
                </a:solidFill>
              </a:rPr>
              <a:t>46:2</a:t>
            </a:r>
            <a:r>
              <a:rPr lang="en-US" altLang="en-US" sz="3300" dirty="0">
                <a:solidFill>
                  <a:schemeClr val="bg1"/>
                </a:solidFill>
              </a:rPr>
              <a:t>, </a:t>
            </a:r>
            <a:r>
              <a:rPr lang="en-US" altLang="en-US" sz="3300" u="sng" dirty="0">
                <a:solidFill>
                  <a:schemeClr val="bg1"/>
                </a:solidFill>
              </a:rPr>
              <a:t>56:4</a:t>
            </a:r>
            <a:r>
              <a:rPr lang="en-US" altLang="en-US" sz="3300" dirty="0">
                <a:solidFill>
                  <a:schemeClr val="bg1"/>
                </a:solidFill>
              </a:rPr>
              <a:t>, </a:t>
            </a:r>
            <a:r>
              <a:rPr lang="en-US" altLang="en-US" sz="3300" u="sng" dirty="0">
                <a:solidFill>
                  <a:schemeClr val="bg1"/>
                </a:solidFill>
              </a:rPr>
              <a:t>118:6</a:t>
            </a:r>
            <a:r>
              <a:rPr lang="en-US" altLang="en-US" sz="3300" i="1" dirty="0">
                <a:solidFill>
                  <a:schemeClr val="bg1"/>
                </a:solidFill>
              </a:rPr>
              <a:t>,  </a:t>
            </a:r>
            <a:r>
              <a:rPr lang="en-US" altLang="en-US" sz="3300" u="sng" dirty="0">
                <a:solidFill>
                  <a:schemeClr val="bg1"/>
                </a:solidFill>
              </a:rPr>
              <a:t>1 Th 2:2</a:t>
            </a:r>
            <a:endParaRPr lang="en-US" altLang="en-US" sz="3300" dirty="0">
              <a:solidFill>
                <a:schemeClr val="bg1"/>
              </a:solidFill>
            </a:endParaRPr>
          </a:p>
          <a:p>
            <a:pPr marL="137160" indent="-137160" eaLnBrk="1" hangingPunct="1">
              <a:lnSpc>
                <a:spcPct val="100000"/>
              </a:lnSpc>
              <a:spcBef>
                <a:spcPts val="1800"/>
              </a:spcBef>
              <a:buClr>
                <a:schemeClr val="accent1">
                  <a:lumMod val="60000"/>
                  <a:lumOff val="40000"/>
                </a:schemeClr>
              </a:buClr>
              <a:defRPr/>
            </a:pPr>
            <a:r>
              <a:rPr lang="en-US" altLang="en-US" sz="3300" dirty="0">
                <a:solidFill>
                  <a:schemeClr val="bg1"/>
                </a:solidFill>
              </a:rPr>
              <a:t>First century brethren. </a:t>
            </a:r>
            <a:r>
              <a:rPr lang="en-US" altLang="en-US" sz="3300" u="sng" dirty="0">
                <a:solidFill>
                  <a:schemeClr val="bg1"/>
                </a:solidFill>
              </a:rPr>
              <a:t>Jas 1:2-4</a:t>
            </a:r>
          </a:p>
          <a:p>
            <a:pPr marL="137160" indent="-137160" eaLnBrk="1" hangingPunct="1">
              <a:lnSpc>
                <a:spcPct val="100000"/>
              </a:lnSpc>
              <a:spcBef>
                <a:spcPts val="1800"/>
              </a:spcBef>
              <a:buClr>
                <a:schemeClr val="accent1">
                  <a:lumMod val="60000"/>
                  <a:lumOff val="40000"/>
                </a:schemeClr>
              </a:buClr>
              <a:defRPr/>
            </a:pPr>
            <a:r>
              <a:rPr lang="en-US" altLang="en-US" sz="3300" dirty="0">
                <a:solidFill>
                  <a:schemeClr val="bg1"/>
                </a:solidFill>
              </a:rPr>
              <a:t>Proclaim truth with greater boldness. </a:t>
            </a:r>
            <a:r>
              <a:rPr lang="en-US" altLang="en-US" sz="3300" u="sng" dirty="0">
                <a:solidFill>
                  <a:schemeClr val="bg1"/>
                </a:solidFill>
              </a:rPr>
              <a:t>Matt 5:13-16</a:t>
            </a:r>
            <a:r>
              <a:rPr lang="en-US" altLang="en-US" sz="3300" dirty="0">
                <a:solidFill>
                  <a:schemeClr val="bg1"/>
                </a:solidFill>
              </a:rPr>
              <a:t>, </a:t>
            </a:r>
            <a:r>
              <a:rPr lang="en-US" altLang="en-US" sz="3300" u="sng" dirty="0">
                <a:solidFill>
                  <a:schemeClr val="bg1"/>
                </a:solidFill>
              </a:rPr>
              <a:t>Acts 5:41-42</a:t>
            </a:r>
            <a:endParaRPr lang="en-US" altLang="en-US" sz="3300" dirty="0">
              <a:solidFill>
                <a:schemeClr val="bg1"/>
              </a:solidFill>
            </a:endParaRPr>
          </a:p>
          <a:p>
            <a:pPr marL="137160" indent="-137160" eaLnBrk="1" hangingPunct="1">
              <a:lnSpc>
                <a:spcPct val="100000"/>
              </a:lnSpc>
              <a:spcBef>
                <a:spcPts val="1800"/>
              </a:spcBef>
              <a:buClr>
                <a:schemeClr val="accent1">
                  <a:lumMod val="60000"/>
                  <a:lumOff val="40000"/>
                </a:schemeClr>
              </a:buClr>
              <a:defRPr/>
            </a:pPr>
            <a:r>
              <a:rPr lang="en-US" altLang="en-US" sz="3300" dirty="0">
                <a:solidFill>
                  <a:schemeClr val="bg1"/>
                </a:solidFill>
              </a:rPr>
              <a:t>The greatest attribute of a Christian’s faith is how well it performs when things are not going well, even to the point of death.  </a:t>
            </a:r>
            <a:r>
              <a:rPr lang="en-US" altLang="en-US" sz="3300" u="sng" dirty="0">
                <a:solidFill>
                  <a:schemeClr val="bg1"/>
                </a:solidFill>
              </a:rPr>
              <a:t>Rev 2:10</a:t>
            </a:r>
            <a:r>
              <a:rPr lang="en-US" altLang="en-US" sz="3300" dirty="0">
                <a:solidFill>
                  <a:schemeClr val="bg1"/>
                </a:solidFill>
              </a:rPr>
              <a:t>, </a:t>
            </a:r>
            <a:r>
              <a:rPr lang="en-US" altLang="en-US" sz="3300" i="1" dirty="0">
                <a:solidFill>
                  <a:schemeClr val="bg1"/>
                </a:solidFill>
              </a:rPr>
              <a:t>“Do not fear any of those things which you are about to suffer. Indeed, the devil is about to throw some of you into prison, that you may be tested, and you will have tribulation ten days. Be faithful until death, and I will give you the crown of life.”</a:t>
            </a:r>
            <a:endParaRPr lang="en-US" altLang="en-US" sz="33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wipe(left)">
                                      <p:cBhvr>
                                        <p:cTn id="13" dur="500"/>
                                        <p:tgtEl>
                                          <p:spTgt spid="1126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Effect transition="in" filter="wipe(left)">
                                      <p:cBhvr>
                                        <p:cTn id="18" dur="500"/>
                                        <p:tgtEl>
                                          <p:spTgt spid="1126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Effect transition="in" filter="wipe(left)">
                                      <p:cBhvr>
                                        <p:cTn id="23" dur="500"/>
                                        <p:tgtEl>
                                          <p:spTgt spid="1126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wipe(left)">
                                      <p:cBhvr>
                                        <p:cTn id="28"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406A6B0-91D2-49DD-B00E-998171B75700}"/>
              </a:ext>
            </a:extLst>
          </p:cNvPr>
          <p:cNvSpPr>
            <a:spLocks noGrp="1" noChangeArrowheads="1"/>
          </p:cNvSpPr>
          <p:nvPr>
            <p:ph type="title"/>
          </p:nvPr>
        </p:nvSpPr>
        <p:spPr>
          <a:xfrm>
            <a:off x="107950" y="88900"/>
            <a:ext cx="11961813"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a:t>
            </a:r>
          </a:p>
        </p:txBody>
      </p:sp>
      <p:sp>
        <p:nvSpPr>
          <p:cNvPr id="13315" name="Rectangle 3">
            <a:extLst>
              <a:ext uri="{FF2B5EF4-FFF2-40B4-BE49-F238E27FC236}">
                <a16:creationId xmlns:a16="http://schemas.microsoft.com/office/drawing/2014/main" id="{5CD45F05-1862-418D-AB08-0AB9C46D5ADE}"/>
              </a:ext>
            </a:extLst>
          </p:cNvPr>
          <p:cNvSpPr>
            <a:spLocks noGrp="1" noChangeArrowheads="1"/>
          </p:cNvSpPr>
          <p:nvPr>
            <p:ph idx="1"/>
          </p:nvPr>
        </p:nvSpPr>
        <p:spPr>
          <a:xfrm>
            <a:off x="107950" y="1065213"/>
            <a:ext cx="11961813" cy="5737225"/>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HOW CAN SOME CHRISTIANS EXPECT TO DIE FOR THEIR FAITH WHEN THEY CANNOT EVEN CHOOSE TO ATTEND WORSHIP SERVICES BECAUSE OF SOME ENTICEMENT OF THE WORLD?  WHAT KIND OF FAITH IS THAT?  </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IT IS NOT TRUE FAITH.  THAT IS WHY THERE IS NO POWER IN THAT KIND OF FAITH.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wipe(left)">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wipe(left)">
                                      <p:cBhvr>
                                        <p:cTn id="17"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7584C94-8751-4627-9BC8-8090C660B5A8}"/>
              </a:ext>
            </a:extLst>
          </p:cNvPr>
          <p:cNvSpPr>
            <a:spLocks noGrp="1" noChangeArrowheads="1"/>
          </p:cNvSpPr>
          <p:nvPr>
            <p:ph type="title"/>
          </p:nvPr>
        </p:nvSpPr>
        <p:spPr>
          <a:xfrm>
            <a:off x="119063" y="88900"/>
            <a:ext cx="11939587" cy="901700"/>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CONCLUSION</a:t>
            </a:r>
          </a:p>
        </p:txBody>
      </p:sp>
      <p:sp>
        <p:nvSpPr>
          <p:cNvPr id="8195" name="Rectangle 3">
            <a:extLst>
              <a:ext uri="{FF2B5EF4-FFF2-40B4-BE49-F238E27FC236}">
                <a16:creationId xmlns:a16="http://schemas.microsoft.com/office/drawing/2014/main" id="{DF7AAE73-0F10-4A26-814D-DC64D7D65CA9}"/>
              </a:ext>
            </a:extLst>
          </p:cNvPr>
          <p:cNvSpPr>
            <a:spLocks noGrp="1" noChangeArrowheads="1"/>
          </p:cNvSpPr>
          <p:nvPr>
            <p:ph idx="1"/>
          </p:nvPr>
        </p:nvSpPr>
        <p:spPr>
          <a:xfrm>
            <a:off x="119063" y="1219200"/>
            <a:ext cx="11939587" cy="5583238"/>
          </a:xfrm>
        </p:spPr>
        <p:txBody>
          <a:bodyPr/>
          <a:lstStyle/>
          <a:p>
            <a:pPr eaLnBrk="1" hangingPunct="1">
              <a:lnSpc>
                <a:spcPct val="95000"/>
              </a:lnSpc>
              <a:buClr>
                <a:schemeClr val="accent1">
                  <a:lumMod val="60000"/>
                  <a:lumOff val="40000"/>
                </a:schemeClr>
              </a:buClr>
              <a:defRPr/>
            </a:pPr>
            <a:r>
              <a:rPr lang="en-US" altLang="en-US" sz="3500" dirty="0">
                <a:solidFill>
                  <a:schemeClr val="bg1"/>
                </a:solidFill>
              </a:rPr>
              <a:t>Trials are natural to Christians when we put God first in our lives.  I can think of nothing better to cause a hungering for going to heaven than to escape the trials of this earth.  But to gain that release we must be willing to exercise the power of faith at all cost.</a:t>
            </a:r>
          </a:p>
        </p:txBody>
      </p:sp>
    </p:spTree>
    <p:extLst>
      <p:ext uri="{BB962C8B-B14F-4D97-AF65-F5344CB8AC3E}">
        <p14:creationId xmlns:p14="http://schemas.microsoft.com/office/powerpoint/2010/main" val="784235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childTnLst>
                          </p:cTn>
                        </p:par>
                        <p:par>
                          <p:cTn id="9" fill="hold" nodeType="with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wipe(left)">
                                      <p:cBhvr>
                                        <p:cTn id="12"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35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0F8945D-E523-40AC-A1B7-6D6157C2A837}"/>
              </a:ext>
            </a:extLst>
          </p:cNvPr>
          <p:cNvSpPr>
            <a:spLocks noGrp="1" noChangeArrowheads="1"/>
          </p:cNvSpPr>
          <p:nvPr>
            <p:ph type="ctrTitle"/>
          </p:nvPr>
        </p:nvSpPr>
        <p:spPr>
          <a:xfrm>
            <a:off x="1955800" y="1752600"/>
            <a:ext cx="8270875" cy="2895600"/>
          </a:xfrm>
          <a:solidFill>
            <a:srgbClr val="5F5F5F"/>
          </a:solidFill>
          <a:ln w="76200" cmpd="tri">
            <a:solidFill>
              <a:srgbClr val="FFCC00"/>
            </a:solidFill>
            <a:miter lim="800000"/>
            <a:headEnd/>
            <a:tailEnd/>
          </a:ln>
        </p:spPr>
        <p:txBody>
          <a:bodyPr rtlCol="0" anchor="ctr">
            <a:normAutofit/>
          </a:bodyPr>
          <a:lstStyle/>
          <a:p>
            <a:pPr eaLnBrk="1" fontAlgn="auto" hangingPunct="1">
              <a:spcAft>
                <a:spcPts val="0"/>
              </a:spcAft>
              <a:defRPr/>
            </a:pPr>
            <a:r>
              <a:rPr lang="en-US" altLang="en-US" sz="5500" b="1" dirty="0">
                <a:solidFill>
                  <a:srgbClr val="FFFF00"/>
                </a:solidFill>
                <a:effectLst>
                  <a:outerShdw blurRad="38100" dist="38100" dir="2700000" algn="tl">
                    <a:srgbClr val="000000"/>
                  </a:outerShdw>
                </a:effectLst>
              </a:rPr>
              <a:t>The</a:t>
            </a:r>
            <a:br>
              <a:rPr lang="en-US" altLang="en-US" sz="6500" b="1" dirty="0">
                <a:solidFill>
                  <a:srgbClr val="FFFF00"/>
                </a:solidFill>
                <a:effectLst>
                  <a:outerShdw blurRad="38100" dist="38100" dir="2700000" algn="tl">
                    <a:srgbClr val="000000"/>
                  </a:outerShdw>
                </a:effectLst>
              </a:rPr>
            </a:br>
            <a:r>
              <a:rPr lang="en-US" altLang="en-US" sz="7500" b="1" dirty="0">
                <a:solidFill>
                  <a:srgbClr val="FFFF00"/>
                </a:solidFill>
                <a:effectLst>
                  <a:outerShdw blurRad="38100" dist="38100" dir="2700000" algn="tl">
                    <a:srgbClr val="000000"/>
                  </a:outerShdw>
                </a:effectLst>
              </a:rPr>
              <a:t>Power of True Faith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CDC36EA-B20A-4C59-9EE5-476ACD9044B9}"/>
              </a:ext>
            </a:extLst>
          </p:cNvPr>
          <p:cNvSpPr>
            <a:spLocks noGrp="1" noChangeArrowheads="1"/>
          </p:cNvSpPr>
          <p:nvPr>
            <p:ph type="title"/>
          </p:nvPr>
        </p:nvSpPr>
        <p:spPr>
          <a:xfrm>
            <a:off x="133350" y="88900"/>
            <a:ext cx="11906250" cy="977900"/>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True Faith????</a:t>
            </a:r>
          </a:p>
        </p:txBody>
      </p:sp>
      <p:sp>
        <p:nvSpPr>
          <p:cNvPr id="3075" name="Rectangle 3">
            <a:extLst>
              <a:ext uri="{FF2B5EF4-FFF2-40B4-BE49-F238E27FC236}">
                <a16:creationId xmlns:a16="http://schemas.microsoft.com/office/drawing/2014/main" id="{C82BBACF-1448-4ECD-AF27-6004B5146682}"/>
              </a:ext>
            </a:extLst>
          </p:cNvPr>
          <p:cNvSpPr>
            <a:spLocks noGrp="1" noChangeArrowheads="1"/>
          </p:cNvSpPr>
          <p:nvPr>
            <p:ph idx="1"/>
          </p:nvPr>
        </p:nvSpPr>
        <p:spPr>
          <a:xfrm>
            <a:off x="133350" y="1219200"/>
            <a:ext cx="11906250" cy="5583238"/>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What is true faith?</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What power is in true faith?</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How is true faith demonstrated?</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What does having </a:t>
            </a:r>
            <a:r>
              <a:rPr lang="en-US" altLang="en-US" sz="3500" u="sng" dirty="0">
                <a:solidFill>
                  <a:schemeClr val="bg1"/>
                </a:solidFill>
              </a:rPr>
              <a:t>true faith</a:t>
            </a:r>
            <a:r>
              <a:rPr lang="en-US" altLang="en-US" sz="3500" dirty="0">
                <a:solidFill>
                  <a:schemeClr val="bg1"/>
                </a:solidFill>
              </a:rPr>
              <a:t> and </a:t>
            </a:r>
            <a:r>
              <a:rPr lang="en-US" altLang="en-US" sz="3500" u="sng" dirty="0">
                <a:solidFill>
                  <a:schemeClr val="bg1"/>
                </a:solidFill>
              </a:rPr>
              <a:t>putting God first</a:t>
            </a:r>
            <a:r>
              <a:rPr lang="en-US" altLang="en-US" sz="3500" dirty="0">
                <a:solidFill>
                  <a:schemeClr val="bg1"/>
                </a:solidFill>
              </a:rPr>
              <a:t> have to do with each other?  </a:t>
            </a:r>
            <a:endParaRPr lang="en-US" altLang="en-US" sz="3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8" fill="hold"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wipe(left)">
                                      <p:cBhvr>
                                        <p:cTn id="12" dur="5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wipe(left)">
                                      <p:cBhvr>
                                        <p:cTn id="17" dur="500"/>
                                        <p:tgtEl>
                                          <p:spTgt spid="3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wipe(left)">
                                      <p:cBhvr>
                                        <p:cTn id="22" dur="500"/>
                                        <p:tgtEl>
                                          <p:spTgt spid="307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wipe(left)">
                                      <p:cBhvr>
                                        <p:cTn id="27"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8DC7C96-7CC8-4B9D-B1ED-F9A342DB038F}"/>
              </a:ext>
            </a:extLst>
          </p:cNvPr>
          <p:cNvSpPr>
            <a:spLocks noGrp="1" noChangeArrowheads="1"/>
          </p:cNvSpPr>
          <p:nvPr>
            <p:ph type="title"/>
          </p:nvPr>
        </p:nvSpPr>
        <p:spPr>
          <a:xfrm>
            <a:off x="152400" y="88900"/>
            <a:ext cx="11887200" cy="901700"/>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What Is Faith?</a:t>
            </a:r>
          </a:p>
        </p:txBody>
      </p:sp>
      <p:sp>
        <p:nvSpPr>
          <p:cNvPr id="4099" name="Rectangle 3">
            <a:extLst>
              <a:ext uri="{FF2B5EF4-FFF2-40B4-BE49-F238E27FC236}">
                <a16:creationId xmlns:a16="http://schemas.microsoft.com/office/drawing/2014/main" id="{3CC7F7D0-0323-4AC1-A2F6-2D74D0E3393D}"/>
              </a:ext>
            </a:extLst>
          </p:cNvPr>
          <p:cNvSpPr>
            <a:spLocks noGrp="1" noChangeArrowheads="1"/>
          </p:cNvSpPr>
          <p:nvPr>
            <p:ph idx="1"/>
          </p:nvPr>
        </p:nvSpPr>
        <p:spPr>
          <a:xfrm>
            <a:off x="152400" y="1295400"/>
            <a:ext cx="11887200" cy="5507038"/>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Trust in something trustworthy, which will not change or betray, even though we may not always see the object of this trust.  </a:t>
            </a:r>
            <a:r>
              <a:rPr lang="en-US" altLang="en-US" sz="3500" u="sng" dirty="0">
                <a:solidFill>
                  <a:schemeClr val="bg1"/>
                </a:solidFill>
              </a:rPr>
              <a:t>Heb 11:1</a:t>
            </a:r>
            <a:r>
              <a:rPr lang="en-US" altLang="en-US" sz="3500" dirty="0">
                <a:solidFill>
                  <a:schemeClr val="bg1"/>
                </a:solidFill>
              </a:rPr>
              <a:t>, </a:t>
            </a:r>
            <a:r>
              <a:rPr lang="en-US" altLang="en-US" sz="3500" i="1" dirty="0">
                <a:solidFill>
                  <a:schemeClr val="bg1"/>
                </a:solidFill>
              </a:rPr>
              <a:t>"Now faith is the substance of things hoped for, the evidence of things not seen.” </a:t>
            </a:r>
            <a:endParaRPr lang="en-US" altLang="en-US" sz="3500" dirty="0">
              <a:solidFill>
                <a:schemeClr val="bg1"/>
              </a:solidFill>
            </a:endParaRPr>
          </a:p>
          <a:p>
            <a:pPr eaLnBrk="1" hangingPunct="1">
              <a:lnSpc>
                <a:spcPct val="95000"/>
              </a:lnSpc>
              <a:spcBef>
                <a:spcPts val="1800"/>
              </a:spcBef>
              <a:buClr>
                <a:schemeClr val="accent1">
                  <a:lumMod val="60000"/>
                  <a:lumOff val="40000"/>
                </a:schemeClr>
              </a:buClr>
              <a:defRPr/>
            </a:pPr>
            <a:r>
              <a:rPr lang="en-US" altLang="en-US" sz="3500" dirty="0">
                <a:solidFill>
                  <a:schemeClr val="bg1"/>
                </a:solidFill>
              </a:rPr>
              <a:t>Evidence seen in past actions. </a:t>
            </a:r>
          </a:p>
          <a:p>
            <a:pPr eaLnBrk="1" hangingPunct="1">
              <a:lnSpc>
                <a:spcPct val="95000"/>
              </a:lnSpc>
              <a:spcBef>
                <a:spcPts val="1800"/>
              </a:spcBef>
              <a:buClr>
                <a:schemeClr val="accent1">
                  <a:lumMod val="60000"/>
                  <a:lumOff val="40000"/>
                </a:schemeClr>
              </a:buClr>
              <a:defRPr/>
            </a:pPr>
            <a:r>
              <a:rPr lang="en-US" altLang="en-US" sz="3500" dirty="0">
                <a:solidFill>
                  <a:schemeClr val="bg1"/>
                </a:solidFill>
              </a:rPr>
              <a:t>Faith is only as strong as that in which it trusts.</a:t>
            </a:r>
          </a:p>
          <a:p>
            <a:pPr lvl="1" eaLnBrk="1" hangingPunct="1">
              <a:lnSpc>
                <a:spcPct val="95000"/>
              </a:lnSpc>
              <a:spcBef>
                <a:spcPts val="600"/>
              </a:spcBef>
              <a:buClr>
                <a:srgbClr val="FFFF00"/>
              </a:buClr>
              <a:buFont typeface="Wingdings" panose="05000000000000000000" pitchFamily="2" charset="2"/>
              <a:buChar char="§"/>
              <a:defRPr/>
            </a:pPr>
            <a:r>
              <a:rPr lang="en-US" altLang="en-US" sz="3500" dirty="0">
                <a:solidFill>
                  <a:schemeClr val="bg1"/>
                </a:solidFill>
              </a:rPr>
              <a:t>God and His word?</a:t>
            </a:r>
          </a:p>
          <a:p>
            <a:pPr lvl="1" eaLnBrk="1" hangingPunct="1">
              <a:lnSpc>
                <a:spcPct val="95000"/>
              </a:lnSpc>
              <a:spcBef>
                <a:spcPts val="600"/>
              </a:spcBef>
              <a:buClr>
                <a:srgbClr val="FFFF00"/>
              </a:buClr>
              <a:buFont typeface="Wingdings" panose="05000000000000000000" pitchFamily="2" charset="2"/>
              <a:buChar char="§"/>
              <a:defRPr/>
            </a:pPr>
            <a:r>
              <a:rPr lang="en-US" altLang="en-US" sz="3500" dirty="0">
                <a:solidFill>
                  <a:schemeClr val="bg1"/>
                </a:solidFill>
              </a:rPr>
              <a:t>Entertainment and recreational activities?</a:t>
            </a:r>
          </a:p>
          <a:p>
            <a:pPr lvl="1" eaLnBrk="1" hangingPunct="1">
              <a:lnSpc>
                <a:spcPct val="95000"/>
              </a:lnSpc>
              <a:spcBef>
                <a:spcPts val="600"/>
              </a:spcBef>
              <a:buClr>
                <a:srgbClr val="FFFF00"/>
              </a:buClr>
              <a:buFont typeface="Wingdings" panose="05000000000000000000" pitchFamily="2" charset="2"/>
              <a:buChar char="§"/>
              <a:defRPr/>
            </a:pPr>
            <a:r>
              <a:rPr lang="en-US" altLang="en-US" sz="3500" dirty="0">
                <a:solidFill>
                  <a:schemeClr val="bg1"/>
                </a:solidFill>
              </a:rPr>
              <a:t>Aroused and excited emotionalism?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wipe(left)">
                                      <p:cBhvr>
                                        <p:cTn id="13" dur="500"/>
                                        <p:tgtEl>
                                          <p:spTgt spid="409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Effect transition="in" filter="wipe(left)">
                                      <p:cBhvr>
                                        <p:cTn id="18" dur="500"/>
                                        <p:tgtEl>
                                          <p:spTgt spid="409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Effect transition="in" filter="wipe(left)">
                                      <p:cBhvr>
                                        <p:cTn id="23" dur="500"/>
                                        <p:tgtEl>
                                          <p:spTgt spid="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wipe(left)">
                                      <p:cBhvr>
                                        <p:cTn id="28" dur="500"/>
                                        <p:tgtEl>
                                          <p:spTgt spid="409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099">
                                            <p:txEl>
                                              <p:pRg st="4" end="4"/>
                                            </p:txEl>
                                          </p:spTgt>
                                        </p:tgtEl>
                                        <p:attrNameLst>
                                          <p:attrName>style.visibility</p:attrName>
                                        </p:attrNameLst>
                                      </p:cBhvr>
                                      <p:to>
                                        <p:strVal val="visible"/>
                                      </p:to>
                                    </p:set>
                                    <p:animEffect transition="in" filter="wipe(left)">
                                      <p:cBhvr>
                                        <p:cTn id="33" dur="500"/>
                                        <p:tgtEl>
                                          <p:spTgt spid="409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4099">
                                            <p:txEl>
                                              <p:pRg st="5" end="5"/>
                                            </p:txEl>
                                          </p:spTgt>
                                        </p:tgtEl>
                                        <p:attrNameLst>
                                          <p:attrName>style.visibility</p:attrName>
                                        </p:attrNameLst>
                                      </p:cBhvr>
                                      <p:to>
                                        <p:strVal val="visible"/>
                                      </p:to>
                                    </p:set>
                                    <p:animEffect transition="in" filter="wipe(left)">
                                      <p:cBhvr>
                                        <p:cTn id="38"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DE2F1E5-2BFA-4F30-99A0-957F075DF331}"/>
              </a:ext>
            </a:extLst>
          </p:cNvPr>
          <p:cNvSpPr>
            <a:spLocks noGrp="1" noChangeArrowheads="1"/>
          </p:cNvSpPr>
          <p:nvPr>
            <p:ph type="title"/>
          </p:nvPr>
        </p:nvSpPr>
        <p:spPr>
          <a:xfrm>
            <a:off x="85725" y="88900"/>
            <a:ext cx="12006263"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What Is True, Biblical Faith?</a:t>
            </a:r>
          </a:p>
        </p:txBody>
      </p:sp>
      <p:sp>
        <p:nvSpPr>
          <p:cNvPr id="5123" name="Rectangle 3">
            <a:extLst>
              <a:ext uri="{FF2B5EF4-FFF2-40B4-BE49-F238E27FC236}">
                <a16:creationId xmlns:a16="http://schemas.microsoft.com/office/drawing/2014/main" id="{09C0110D-C3AA-467C-B06A-AA99E9D54510}"/>
              </a:ext>
            </a:extLst>
          </p:cNvPr>
          <p:cNvSpPr>
            <a:spLocks noGrp="1" noChangeArrowheads="1"/>
          </p:cNvSpPr>
          <p:nvPr>
            <p:ph idx="1"/>
          </p:nvPr>
        </p:nvSpPr>
        <p:spPr>
          <a:xfrm>
            <a:off x="85725" y="1066800"/>
            <a:ext cx="11995150" cy="5735638"/>
          </a:xfrm>
        </p:spPr>
        <p:txBody>
          <a:bodyPr/>
          <a:lstStyle/>
          <a:p>
            <a:pPr eaLnBrk="1" hangingPunct="1">
              <a:lnSpc>
                <a:spcPct val="95000"/>
              </a:lnSpc>
              <a:spcBef>
                <a:spcPct val="50000"/>
              </a:spcBef>
              <a:buClr>
                <a:schemeClr val="accent1">
                  <a:lumMod val="60000"/>
                  <a:lumOff val="40000"/>
                </a:schemeClr>
              </a:buClr>
              <a:defRPr/>
            </a:pPr>
            <a:r>
              <a:rPr lang="en-US" altLang="en-US" sz="3300" dirty="0">
                <a:solidFill>
                  <a:schemeClr val="bg1"/>
                </a:solidFill>
              </a:rPr>
              <a:t>Trust in God and His revealed Word.  </a:t>
            </a:r>
          </a:p>
          <a:p>
            <a:pPr lvl="1" eaLnBrk="1" hangingPunct="1">
              <a:lnSpc>
                <a:spcPct val="95000"/>
              </a:lnSpc>
              <a:spcBef>
                <a:spcPts val="600"/>
              </a:spcBef>
              <a:buClr>
                <a:srgbClr val="FFFF00"/>
              </a:buClr>
              <a:buFont typeface="Wingdings" panose="05000000000000000000" pitchFamily="2" charset="2"/>
              <a:buChar char="§"/>
              <a:defRPr/>
            </a:pPr>
            <a:r>
              <a:rPr lang="en-US" altLang="en-US" sz="3300" dirty="0">
                <a:solidFill>
                  <a:schemeClr val="bg1"/>
                </a:solidFill>
              </a:rPr>
              <a:t>Not blind faith,  </a:t>
            </a:r>
            <a:r>
              <a:rPr lang="en-US" altLang="en-US" sz="3300" u="sng" dirty="0">
                <a:solidFill>
                  <a:schemeClr val="bg1"/>
                </a:solidFill>
              </a:rPr>
              <a:t>Rom 1:18-20</a:t>
            </a:r>
            <a:endParaRPr lang="en-US" altLang="en-US" sz="3300" dirty="0">
              <a:solidFill>
                <a:schemeClr val="bg1"/>
              </a:solidFill>
            </a:endParaRPr>
          </a:p>
          <a:p>
            <a:pPr lvl="1" eaLnBrk="1" hangingPunct="1">
              <a:lnSpc>
                <a:spcPct val="95000"/>
              </a:lnSpc>
              <a:spcBef>
                <a:spcPts val="600"/>
              </a:spcBef>
              <a:buClr>
                <a:srgbClr val="FFFF00"/>
              </a:buClr>
              <a:buFont typeface="Wingdings" panose="05000000000000000000" pitchFamily="2" charset="2"/>
              <a:buChar char="§"/>
              <a:defRPr/>
            </a:pPr>
            <a:r>
              <a:rPr lang="en-US" altLang="en-US" sz="3300" dirty="0">
                <a:solidFill>
                  <a:schemeClr val="bg1"/>
                </a:solidFill>
              </a:rPr>
              <a:t>God provides that in which to believe.</a:t>
            </a:r>
          </a:p>
          <a:p>
            <a:pPr lvl="1" eaLnBrk="1" hangingPunct="1">
              <a:lnSpc>
                <a:spcPct val="95000"/>
              </a:lnSpc>
              <a:spcBef>
                <a:spcPts val="600"/>
              </a:spcBef>
              <a:buClr>
                <a:srgbClr val="FFFF00"/>
              </a:buClr>
              <a:buFont typeface="Wingdings" panose="05000000000000000000" pitchFamily="2" charset="2"/>
              <a:buChar char="§"/>
              <a:defRPr/>
            </a:pPr>
            <a:r>
              <a:rPr lang="en-US" altLang="en-US" sz="3300" dirty="0">
                <a:solidFill>
                  <a:schemeClr val="bg1"/>
                </a:solidFill>
              </a:rPr>
              <a:t>God does not provide faith.  Man provides faith.  </a:t>
            </a:r>
            <a:r>
              <a:rPr lang="en-US" altLang="en-US" sz="3300" u="sng" dirty="0">
                <a:solidFill>
                  <a:schemeClr val="bg1"/>
                </a:solidFill>
              </a:rPr>
              <a:t>Rom 10:17</a:t>
            </a:r>
            <a:r>
              <a:rPr lang="en-US" altLang="en-US" sz="3300" dirty="0">
                <a:solidFill>
                  <a:schemeClr val="bg1"/>
                </a:solidFill>
              </a:rPr>
              <a:t>, </a:t>
            </a:r>
            <a:r>
              <a:rPr lang="en-US" altLang="en-US" sz="3300" u="sng" dirty="0">
                <a:solidFill>
                  <a:schemeClr val="bg1"/>
                </a:solidFill>
              </a:rPr>
              <a:t>John 20:30-31</a:t>
            </a:r>
            <a:r>
              <a:rPr lang="en-US" altLang="en-US" sz="3300" dirty="0">
                <a:solidFill>
                  <a:schemeClr val="bg1"/>
                </a:solidFill>
              </a:rPr>
              <a:t>, </a:t>
            </a:r>
            <a:r>
              <a:rPr lang="en-US" altLang="en-US" sz="3300" u="sng" dirty="0">
                <a:solidFill>
                  <a:schemeClr val="bg1"/>
                </a:solidFill>
              </a:rPr>
              <a:t>1 Cor 4:6</a:t>
            </a:r>
          </a:p>
          <a:p>
            <a:pPr eaLnBrk="1" hangingPunct="1">
              <a:lnSpc>
                <a:spcPct val="95000"/>
              </a:lnSpc>
              <a:buClr>
                <a:schemeClr val="accent1">
                  <a:lumMod val="60000"/>
                  <a:lumOff val="40000"/>
                </a:schemeClr>
              </a:buClr>
              <a:defRPr/>
            </a:pPr>
            <a:r>
              <a:rPr lang="en-US" altLang="en-US" sz="3300" dirty="0">
                <a:solidFill>
                  <a:schemeClr val="bg1"/>
                </a:solidFill>
              </a:rPr>
              <a:t>Word is worthy of complete trust.  </a:t>
            </a:r>
            <a:r>
              <a:rPr lang="en-US" altLang="en-US" sz="3300" u="sng" dirty="0">
                <a:solidFill>
                  <a:schemeClr val="bg1"/>
                </a:solidFill>
              </a:rPr>
              <a:t>Psa 33:4</a:t>
            </a:r>
            <a:r>
              <a:rPr lang="en-US" altLang="en-US" sz="3300" dirty="0">
                <a:solidFill>
                  <a:schemeClr val="bg1"/>
                </a:solidFill>
              </a:rPr>
              <a:t>, </a:t>
            </a:r>
            <a:r>
              <a:rPr lang="en-US" altLang="en-US" sz="3300" u="sng" dirty="0">
                <a:solidFill>
                  <a:schemeClr val="bg1"/>
                </a:solidFill>
              </a:rPr>
              <a:t>119:160</a:t>
            </a:r>
            <a:endParaRPr lang="en-US" altLang="en-US" sz="3300" dirty="0">
              <a:solidFill>
                <a:schemeClr val="bg1"/>
              </a:solidFill>
            </a:endParaRPr>
          </a:p>
          <a:p>
            <a:pPr eaLnBrk="1" hangingPunct="1">
              <a:lnSpc>
                <a:spcPct val="95000"/>
              </a:lnSpc>
              <a:buClr>
                <a:schemeClr val="accent1">
                  <a:lumMod val="60000"/>
                  <a:lumOff val="40000"/>
                </a:schemeClr>
              </a:buClr>
              <a:defRPr/>
            </a:pPr>
            <a:r>
              <a:rPr lang="en-US" altLang="en-US" sz="3300" dirty="0">
                <a:solidFill>
                  <a:schemeClr val="bg1"/>
                </a:solidFill>
              </a:rPr>
              <a:t>God revealed all that is necessary for true faith.  </a:t>
            </a:r>
            <a:r>
              <a:rPr lang="en-US" altLang="en-US" sz="3300" u="sng" dirty="0">
                <a:solidFill>
                  <a:schemeClr val="bg1"/>
                </a:solidFill>
              </a:rPr>
              <a:t>Deut 29:29</a:t>
            </a:r>
            <a:r>
              <a:rPr lang="en-US" altLang="en-US" sz="3300" dirty="0">
                <a:solidFill>
                  <a:schemeClr val="bg1"/>
                </a:solidFill>
              </a:rPr>
              <a:t>, </a:t>
            </a:r>
            <a:r>
              <a:rPr lang="en-US" altLang="en-US" sz="3300" u="sng" dirty="0">
                <a:solidFill>
                  <a:schemeClr val="bg1"/>
                </a:solidFill>
              </a:rPr>
              <a:t>John 14:26</a:t>
            </a:r>
            <a:r>
              <a:rPr lang="en-US" altLang="en-US" sz="3300" dirty="0">
                <a:solidFill>
                  <a:schemeClr val="bg1"/>
                </a:solidFill>
              </a:rPr>
              <a:t>, </a:t>
            </a:r>
            <a:r>
              <a:rPr lang="en-US" altLang="en-US" sz="3300" u="sng" dirty="0">
                <a:solidFill>
                  <a:schemeClr val="bg1"/>
                </a:solidFill>
              </a:rPr>
              <a:t>16:13</a:t>
            </a:r>
            <a:r>
              <a:rPr lang="en-US" altLang="en-US" sz="3300" dirty="0">
                <a:solidFill>
                  <a:schemeClr val="bg1"/>
                </a:solidFill>
              </a:rPr>
              <a:t>, </a:t>
            </a:r>
            <a:r>
              <a:rPr lang="en-US" altLang="en-US" sz="3300" u="sng" dirty="0">
                <a:solidFill>
                  <a:schemeClr val="bg1"/>
                </a:solidFill>
              </a:rPr>
              <a:t>Acts 20:20</a:t>
            </a:r>
            <a:r>
              <a:rPr lang="en-US" altLang="en-US" sz="3300" dirty="0">
                <a:solidFill>
                  <a:schemeClr val="bg1"/>
                </a:solidFill>
              </a:rPr>
              <a:t>, </a:t>
            </a:r>
            <a:r>
              <a:rPr lang="en-US" altLang="en-US" sz="3300" u="sng" dirty="0">
                <a:solidFill>
                  <a:schemeClr val="bg1"/>
                </a:solidFill>
              </a:rPr>
              <a:t>27</a:t>
            </a:r>
            <a:r>
              <a:rPr lang="en-US" altLang="en-US" sz="3300" dirty="0">
                <a:solidFill>
                  <a:schemeClr val="bg1"/>
                </a:solidFill>
              </a:rPr>
              <a:t>, </a:t>
            </a:r>
            <a:r>
              <a:rPr lang="en-US" altLang="en-US" sz="3300" u="sng" dirty="0">
                <a:solidFill>
                  <a:schemeClr val="bg1"/>
                </a:solidFill>
              </a:rPr>
              <a:t>Jude 3</a:t>
            </a:r>
          </a:p>
          <a:p>
            <a:pPr eaLnBrk="1" hangingPunct="1">
              <a:lnSpc>
                <a:spcPct val="95000"/>
              </a:lnSpc>
              <a:buClr>
                <a:schemeClr val="accent1">
                  <a:lumMod val="60000"/>
                  <a:lumOff val="40000"/>
                </a:schemeClr>
              </a:buClr>
              <a:defRPr/>
            </a:pPr>
            <a:r>
              <a:rPr lang="en-US" altLang="en-US" sz="3300" dirty="0">
                <a:solidFill>
                  <a:schemeClr val="bg1"/>
                </a:solidFill>
              </a:rPr>
              <a:t>Sufficient Word creates sufficient faith.  </a:t>
            </a:r>
            <a:r>
              <a:rPr lang="en-US" altLang="en-US" sz="3300" u="sng" dirty="0">
                <a:solidFill>
                  <a:schemeClr val="bg1"/>
                </a:solidFill>
              </a:rPr>
              <a:t>2 Tim 3:16-17</a:t>
            </a:r>
            <a:r>
              <a:rPr lang="en-US" altLang="en-US" sz="3300" dirty="0">
                <a:solidFill>
                  <a:schemeClr val="bg1"/>
                </a:solidFill>
              </a:rPr>
              <a:t>, </a:t>
            </a:r>
            <a:r>
              <a:rPr lang="en-US" altLang="en-US" sz="3300" u="sng" dirty="0">
                <a:solidFill>
                  <a:schemeClr val="bg1"/>
                </a:solidFill>
              </a:rPr>
              <a:t>Jas 1:25</a:t>
            </a:r>
          </a:p>
          <a:p>
            <a:pPr eaLnBrk="1" hangingPunct="1">
              <a:lnSpc>
                <a:spcPct val="95000"/>
              </a:lnSpc>
              <a:buClr>
                <a:schemeClr val="accent1">
                  <a:lumMod val="60000"/>
                  <a:lumOff val="40000"/>
                </a:schemeClr>
              </a:buClr>
              <a:defRPr/>
            </a:pPr>
            <a:r>
              <a:rPr lang="en-US" altLang="en-US" sz="3300" dirty="0">
                <a:solidFill>
                  <a:schemeClr val="bg1"/>
                </a:solidFill>
              </a:rPr>
              <a:t>Word is written to be read.  </a:t>
            </a:r>
            <a:r>
              <a:rPr lang="en-US" altLang="en-US" sz="3300" u="sng" dirty="0">
                <a:solidFill>
                  <a:schemeClr val="bg1"/>
                </a:solidFill>
              </a:rPr>
              <a:t>Eph 3:1-5</a:t>
            </a:r>
            <a:r>
              <a:rPr lang="en-US" altLang="en-US" sz="3300" dirty="0">
                <a:solidFill>
                  <a:schemeClr val="bg1"/>
                </a:solidFill>
              </a:rPr>
              <a:t>, </a:t>
            </a:r>
            <a:r>
              <a:rPr lang="en-US" altLang="en-US" sz="3300" u="sng" dirty="0">
                <a:solidFill>
                  <a:schemeClr val="bg1"/>
                </a:solidFill>
              </a:rPr>
              <a:t>2 Th 2:15</a:t>
            </a:r>
            <a:endParaRPr lang="en-US" altLang="en-US" sz="33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wipe(left)">
                                      <p:cBhvr>
                                        <p:cTn id="13" dur="500"/>
                                        <p:tgtEl>
                                          <p:spTgt spid="512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wipe(left)">
                                      <p:cBhvr>
                                        <p:cTn id="18" dur="500"/>
                                        <p:tgtEl>
                                          <p:spTgt spid="512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wipe(left)">
                                      <p:cBhvr>
                                        <p:cTn id="23" dur="500"/>
                                        <p:tgtEl>
                                          <p:spTgt spid="512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wipe(left)">
                                      <p:cBhvr>
                                        <p:cTn id="28" dur="500"/>
                                        <p:tgtEl>
                                          <p:spTgt spid="5123">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wipe(left)">
                                      <p:cBhvr>
                                        <p:cTn id="33" dur="500"/>
                                        <p:tgtEl>
                                          <p:spTgt spid="5123">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5123">
                                            <p:txEl>
                                              <p:pRg st="5" end="5"/>
                                            </p:txEl>
                                          </p:spTgt>
                                        </p:tgtEl>
                                        <p:attrNameLst>
                                          <p:attrName>style.visibility</p:attrName>
                                        </p:attrNameLst>
                                      </p:cBhvr>
                                      <p:to>
                                        <p:strVal val="visible"/>
                                      </p:to>
                                    </p:set>
                                    <p:animEffect transition="in" filter="wipe(left)">
                                      <p:cBhvr>
                                        <p:cTn id="38" dur="500"/>
                                        <p:tgtEl>
                                          <p:spTgt spid="5123">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Effect transition="in" filter="wipe(left)">
                                      <p:cBhvr>
                                        <p:cTn id="43" dur="500"/>
                                        <p:tgtEl>
                                          <p:spTgt spid="5123">
                                            <p:txEl>
                                              <p:pRg st="6" end="6"/>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5123">
                                            <p:txEl>
                                              <p:pRg st="7" end="7"/>
                                            </p:txEl>
                                          </p:spTgt>
                                        </p:tgtEl>
                                        <p:attrNameLst>
                                          <p:attrName>style.visibility</p:attrName>
                                        </p:attrNameLst>
                                      </p:cBhvr>
                                      <p:to>
                                        <p:strVal val="visible"/>
                                      </p:to>
                                    </p:set>
                                    <p:animEffect transition="in" filter="wipe(left)">
                                      <p:cBhvr>
                                        <p:cTn id="48"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90B72A7-01A3-4D66-A857-099165904416}"/>
              </a:ext>
            </a:extLst>
          </p:cNvPr>
          <p:cNvSpPr>
            <a:spLocks noGrp="1" noChangeArrowheads="1"/>
          </p:cNvSpPr>
          <p:nvPr>
            <p:ph type="title"/>
          </p:nvPr>
        </p:nvSpPr>
        <p:spPr>
          <a:xfrm>
            <a:off x="128588" y="88900"/>
            <a:ext cx="11974512"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Faith and Temptation</a:t>
            </a:r>
          </a:p>
        </p:txBody>
      </p:sp>
      <p:sp>
        <p:nvSpPr>
          <p:cNvPr id="6147" name="Rectangle 3">
            <a:extLst>
              <a:ext uri="{FF2B5EF4-FFF2-40B4-BE49-F238E27FC236}">
                <a16:creationId xmlns:a16="http://schemas.microsoft.com/office/drawing/2014/main" id="{0EC030CC-6618-4612-9B29-0875BD4D70EE}"/>
              </a:ext>
            </a:extLst>
          </p:cNvPr>
          <p:cNvSpPr>
            <a:spLocks noGrp="1" noChangeArrowheads="1"/>
          </p:cNvSpPr>
          <p:nvPr>
            <p:ph idx="1"/>
          </p:nvPr>
        </p:nvSpPr>
        <p:spPr>
          <a:xfrm>
            <a:off x="128588" y="1022350"/>
            <a:ext cx="11974512" cy="5780088"/>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Word has supreme power.  </a:t>
            </a:r>
            <a:r>
              <a:rPr lang="en-US" altLang="en-US" sz="3500" u="sng" dirty="0">
                <a:solidFill>
                  <a:schemeClr val="bg1"/>
                </a:solidFill>
              </a:rPr>
              <a:t>Rom 1:16</a:t>
            </a:r>
            <a:r>
              <a:rPr lang="en-US" altLang="en-US" sz="3500" dirty="0">
                <a:solidFill>
                  <a:schemeClr val="bg1"/>
                </a:solidFill>
              </a:rPr>
              <a:t>, </a:t>
            </a:r>
            <a:r>
              <a:rPr lang="en-US" altLang="en-US" sz="3500" u="sng" dirty="0">
                <a:solidFill>
                  <a:schemeClr val="bg1"/>
                </a:solidFill>
              </a:rPr>
              <a:t>Heb 4:12-13</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His word can defeat all Satan has to throw at it.  </a:t>
            </a:r>
            <a:r>
              <a:rPr lang="en-US" altLang="en-US" sz="3500" u="sng" dirty="0">
                <a:solidFill>
                  <a:schemeClr val="bg1"/>
                </a:solidFill>
              </a:rPr>
              <a:t>Eph 6:10-16</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When we trust in this power, we have power to overcome any trial or temptation!</a:t>
            </a:r>
            <a:r>
              <a:rPr lang="en-US" altLang="en-US" sz="3100" dirty="0">
                <a:solidFill>
                  <a:schemeClr val="bg1"/>
                </a:solidFill>
              </a:rPr>
              <a:t>  Cf. </a:t>
            </a:r>
            <a:r>
              <a:rPr lang="en-US" altLang="en-US" sz="3100" u="sng" dirty="0">
                <a:solidFill>
                  <a:schemeClr val="bg1"/>
                </a:solidFill>
              </a:rPr>
              <a:t>1 Cor 10:13</a:t>
            </a:r>
            <a:r>
              <a:rPr lang="en-US" altLang="en-US" sz="3100" dirty="0">
                <a:solidFill>
                  <a:schemeClr val="bg1"/>
                </a:solidFill>
              </a:rPr>
              <a:t>, </a:t>
            </a:r>
            <a:r>
              <a:rPr lang="en-US" altLang="en-US" sz="3100" u="sng" dirty="0">
                <a:solidFill>
                  <a:schemeClr val="bg1"/>
                </a:solidFill>
              </a:rPr>
              <a:t>Heb 2:1-4</a:t>
            </a:r>
            <a:endParaRPr lang="en-US" altLang="en-US" sz="3500" u="sn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Effect transition="in" filter="wipe(left)">
                                      <p:cBhvr>
                                        <p:cTn id="13" dur="500"/>
                                        <p:tgtEl>
                                          <p:spTgt spid="61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Effect transition="in" filter="wipe(left)">
                                      <p:cBhvr>
                                        <p:cTn id="18" dur="500"/>
                                        <p:tgtEl>
                                          <p:spTgt spid="614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Effect transition="in" filter="wipe(left)">
                                      <p:cBhvr>
                                        <p:cTn id="23"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68AA569-9F73-48B4-8434-580312817C23}"/>
              </a:ext>
            </a:extLst>
          </p:cNvPr>
          <p:cNvSpPr>
            <a:spLocks noGrp="1" noChangeArrowheads="1"/>
          </p:cNvSpPr>
          <p:nvPr>
            <p:ph type="title"/>
          </p:nvPr>
        </p:nvSpPr>
        <p:spPr>
          <a:xfrm>
            <a:off x="96838" y="88900"/>
            <a:ext cx="11972925"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Faith Must Act</a:t>
            </a:r>
          </a:p>
        </p:txBody>
      </p:sp>
      <p:sp>
        <p:nvSpPr>
          <p:cNvPr id="7171" name="Rectangle 3">
            <a:extLst>
              <a:ext uri="{FF2B5EF4-FFF2-40B4-BE49-F238E27FC236}">
                <a16:creationId xmlns:a16="http://schemas.microsoft.com/office/drawing/2014/main" id="{924E4EA8-8B06-44F0-A8A6-E3A163A6D9CD}"/>
              </a:ext>
            </a:extLst>
          </p:cNvPr>
          <p:cNvSpPr>
            <a:spLocks noGrp="1" noChangeArrowheads="1"/>
          </p:cNvSpPr>
          <p:nvPr>
            <p:ph idx="1"/>
          </p:nvPr>
        </p:nvSpPr>
        <p:spPr>
          <a:xfrm>
            <a:off x="96838" y="1066800"/>
            <a:ext cx="11972925" cy="5735638"/>
          </a:xfrm>
        </p:spPr>
        <p:txBody>
          <a:bodyPr/>
          <a:lstStyle/>
          <a:p>
            <a:pPr eaLnBrk="1" hangingPunct="1">
              <a:lnSpc>
                <a:spcPct val="95000"/>
              </a:lnSpc>
              <a:spcBef>
                <a:spcPct val="50000"/>
              </a:spcBef>
              <a:buClr>
                <a:schemeClr val="accent1">
                  <a:lumMod val="60000"/>
                  <a:lumOff val="40000"/>
                </a:schemeClr>
              </a:buClr>
              <a:defRPr/>
            </a:pPr>
            <a:r>
              <a:rPr lang="en-US" altLang="en-US" sz="3500" u="sng" dirty="0">
                <a:solidFill>
                  <a:schemeClr val="bg1"/>
                </a:solidFill>
              </a:rPr>
              <a:t>2 Th 1:11</a:t>
            </a:r>
            <a:r>
              <a:rPr lang="en-US" altLang="en-US" sz="3500" dirty="0">
                <a:solidFill>
                  <a:schemeClr val="bg1"/>
                </a:solidFill>
              </a:rPr>
              <a:t>, </a:t>
            </a:r>
            <a:r>
              <a:rPr lang="en-US" altLang="en-US" sz="3500" u="sng" dirty="0">
                <a:solidFill>
                  <a:schemeClr val="bg1"/>
                </a:solidFill>
              </a:rPr>
              <a:t>Gal 5:5-6</a:t>
            </a:r>
            <a:r>
              <a:rPr lang="en-US" altLang="en-US" sz="3500" dirty="0">
                <a:solidFill>
                  <a:schemeClr val="bg1"/>
                </a:solidFill>
              </a:rPr>
              <a:t>, </a:t>
            </a:r>
            <a:r>
              <a:rPr lang="en-US" altLang="en-US" sz="3500" u="sng" dirty="0">
                <a:solidFill>
                  <a:schemeClr val="bg1"/>
                </a:solidFill>
              </a:rPr>
              <a:t>Jas 2:14-20</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However, practicing true faith creates conflict.    </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“WILL I BE WILLING TO SACRIFICE TO PUT GOD FIRST IN MY FAITH?”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wipe(left)">
                                      <p:cBhvr>
                                        <p:cTn id="13" dur="500"/>
                                        <p:tgtEl>
                                          <p:spTgt spid="71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wipe(left)">
                                      <p:cBhvr>
                                        <p:cTn id="18" dur="500"/>
                                        <p:tgtEl>
                                          <p:spTgt spid="717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wipe(left)">
                                      <p:cBhvr>
                                        <p:cTn id="23"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0D63BB8-D08E-4031-913A-9D210E54CDF2}"/>
              </a:ext>
            </a:extLst>
          </p:cNvPr>
          <p:cNvSpPr>
            <a:spLocks noGrp="1" noChangeArrowheads="1"/>
          </p:cNvSpPr>
          <p:nvPr>
            <p:ph type="title"/>
          </p:nvPr>
        </p:nvSpPr>
        <p:spPr>
          <a:xfrm>
            <a:off x="96838" y="88900"/>
            <a:ext cx="11972925" cy="796925"/>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God Must Come First</a:t>
            </a:r>
          </a:p>
        </p:txBody>
      </p:sp>
      <p:sp>
        <p:nvSpPr>
          <p:cNvPr id="10243" name="Rectangle 3">
            <a:extLst>
              <a:ext uri="{FF2B5EF4-FFF2-40B4-BE49-F238E27FC236}">
                <a16:creationId xmlns:a16="http://schemas.microsoft.com/office/drawing/2014/main" id="{F6944D84-2845-4986-A40B-3E66555E0992}"/>
              </a:ext>
            </a:extLst>
          </p:cNvPr>
          <p:cNvSpPr>
            <a:spLocks noGrp="1" noChangeArrowheads="1"/>
          </p:cNvSpPr>
          <p:nvPr>
            <p:ph idx="1"/>
          </p:nvPr>
        </p:nvSpPr>
        <p:spPr>
          <a:xfrm>
            <a:off x="96838" y="1066800"/>
            <a:ext cx="11972925" cy="5735638"/>
          </a:xfrm>
        </p:spPr>
        <p:txBody>
          <a:bodyPr/>
          <a:lstStyle/>
          <a:p>
            <a:pPr eaLnBrk="1" hangingPunct="1">
              <a:lnSpc>
                <a:spcPct val="95000"/>
              </a:lnSpc>
              <a:spcBef>
                <a:spcPct val="50000"/>
              </a:spcBef>
              <a:buClr>
                <a:schemeClr val="accent1">
                  <a:lumMod val="60000"/>
                  <a:lumOff val="40000"/>
                </a:schemeClr>
              </a:buClr>
              <a:defRPr/>
            </a:pPr>
            <a:r>
              <a:rPr lang="en-US" altLang="en-US" sz="3500" dirty="0">
                <a:solidFill>
                  <a:schemeClr val="bg1"/>
                </a:solidFill>
              </a:rPr>
              <a:t>Putting God first forces us to oppose what is wrong.</a:t>
            </a:r>
            <a:r>
              <a:rPr lang="en-US" altLang="en-US" sz="3500" b="1" dirty="0">
                <a:solidFill>
                  <a:schemeClr val="bg1"/>
                </a:solidFill>
              </a:rPr>
              <a:t>  </a:t>
            </a:r>
            <a:endParaRPr lang="en-US" altLang="en-US" sz="3500" dirty="0">
              <a:solidFill>
                <a:schemeClr val="bg1"/>
              </a:solidFill>
            </a:endParaRPr>
          </a:p>
          <a:p>
            <a:pPr lvl="1" eaLnBrk="1" hangingPunct="1">
              <a:lnSpc>
                <a:spcPct val="95000"/>
              </a:lnSpc>
              <a:spcBef>
                <a:spcPts val="2400"/>
              </a:spcBef>
              <a:buClr>
                <a:srgbClr val="FFFF00"/>
              </a:buClr>
              <a:buFont typeface="Wingdings" panose="05000000000000000000" pitchFamily="2" charset="2"/>
              <a:buChar char="§"/>
              <a:defRPr/>
            </a:pPr>
            <a:r>
              <a:rPr lang="en-US" altLang="en-US" sz="3500" dirty="0">
                <a:solidFill>
                  <a:schemeClr val="bg1"/>
                </a:solidFill>
              </a:rPr>
              <a:t>Found in the minority,  </a:t>
            </a:r>
            <a:r>
              <a:rPr lang="en-US" altLang="en-US" sz="3500" u="sng" dirty="0">
                <a:solidFill>
                  <a:schemeClr val="bg1"/>
                </a:solidFill>
              </a:rPr>
              <a:t>Matt 7:13-14</a:t>
            </a:r>
          </a:p>
          <a:p>
            <a:pPr lvl="1" eaLnBrk="1" hangingPunct="1">
              <a:lnSpc>
                <a:spcPct val="95000"/>
              </a:lnSpc>
              <a:spcBef>
                <a:spcPts val="2400"/>
              </a:spcBef>
              <a:buClr>
                <a:srgbClr val="FFFF00"/>
              </a:buClr>
              <a:buFont typeface="Wingdings" panose="05000000000000000000" pitchFamily="2" charset="2"/>
              <a:buChar char="§"/>
              <a:defRPr/>
            </a:pPr>
            <a:r>
              <a:rPr lang="en-US" altLang="en-US" sz="3500" dirty="0">
                <a:solidFill>
                  <a:schemeClr val="bg1"/>
                </a:solidFill>
              </a:rPr>
              <a:t>Temptation to reject God,  </a:t>
            </a:r>
            <a:r>
              <a:rPr lang="en-US" altLang="en-US" sz="3500" u="sng" dirty="0">
                <a:solidFill>
                  <a:schemeClr val="bg1"/>
                </a:solidFill>
              </a:rPr>
              <a:t>Acts 4:16-20</a:t>
            </a:r>
            <a:r>
              <a:rPr lang="en-US" altLang="en-US" sz="3500" dirty="0">
                <a:solidFill>
                  <a:schemeClr val="bg1"/>
                </a:solidFill>
              </a:rPr>
              <a:t> </a:t>
            </a:r>
          </a:p>
          <a:p>
            <a:pPr lvl="1" eaLnBrk="1" hangingPunct="1">
              <a:lnSpc>
                <a:spcPct val="95000"/>
              </a:lnSpc>
              <a:spcBef>
                <a:spcPts val="2400"/>
              </a:spcBef>
              <a:buClr>
                <a:srgbClr val="FFFF00"/>
              </a:buClr>
              <a:buFont typeface="Wingdings" panose="05000000000000000000" pitchFamily="2" charset="2"/>
              <a:buChar char="§"/>
              <a:defRPr/>
            </a:pPr>
            <a:r>
              <a:rPr lang="en-US" altLang="en-US" sz="3500" dirty="0">
                <a:solidFill>
                  <a:schemeClr val="bg1"/>
                </a:solidFill>
              </a:rPr>
              <a:t>Known for being spoken against,  </a:t>
            </a:r>
            <a:r>
              <a:rPr lang="en-US" altLang="en-US" sz="3500" u="sng" dirty="0">
                <a:solidFill>
                  <a:schemeClr val="bg1"/>
                </a:solidFill>
              </a:rPr>
              <a:t>Acts 28:22</a:t>
            </a:r>
            <a:r>
              <a:rPr lang="en-US" altLang="en-US" sz="3500" dirty="0">
                <a:solidFill>
                  <a:schemeClr val="bg1"/>
                </a:solidFill>
              </a:rPr>
              <a:t>, </a:t>
            </a:r>
            <a:r>
              <a:rPr lang="en-US" altLang="en-US" sz="3500" u="sng" dirty="0">
                <a:solidFill>
                  <a:schemeClr val="bg1"/>
                </a:solidFill>
              </a:rPr>
              <a:t>2 Tim 3:10-12</a:t>
            </a:r>
            <a:r>
              <a:rPr lang="en-US" altLang="en-US" sz="3500" dirty="0">
                <a:solidFill>
                  <a:schemeClr val="bg1"/>
                </a:solidFill>
              </a:rPr>
              <a:t>,  </a:t>
            </a:r>
            <a:r>
              <a:rPr lang="en-US" altLang="en-US" sz="3500" u="sng" dirty="0">
                <a:solidFill>
                  <a:schemeClr val="bg1"/>
                </a:solidFill>
              </a:rPr>
              <a:t>1 Pet 4:3-4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ipe(left)">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wipe(left)">
                                      <p:cBhvr>
                                        <p:cTn id="17" dur="5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wipe(left)">
                                      <p:cBhvr>
                                        <p:cTn id="22" dur="500"/>
                                        <p:tgtEl>
                                          <p:spTgt spid="10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wipe(left)">
                                      <p:cBhvr>
                                        <p:cTn id="2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7584C94-8751-4627-9BC8-8090C660B5A8}"/>
              </a:ext>
            </a:extLst>
          </p:cNvPr>
          <p:cNvSpPr>
            <a:spLocks noGrp="1" noChangeArrowheads="1"/>
          </p:cNvSpPr>
          <p:nvPr>
            <p:ph type="title"/>
          </p:nvPr>
        </p:nvSpPr>
        <p:spPr>
          <a:xfrm>
            <a:off x="119063" y="88900"/>
            <a:ext cx="11939587" cy="901700"/>
          </a:xfrm>
          <a:solidFill>
            <a:srgbClr val="5F5F5F"/>
          </a:solidFill>
          <a:ln w="76200" cmpd="tri">
            <a:solidFill>
              <a:srgbClr val="FFCC00"/>
            </a:solidFill>
            <a:miter lim="800000"/>
            <a:headEnd/>
            <a:tailEnd/>
          </a:ln>
        </p:spPr>
        <p:txBody>
          <a:bodyPr rtlCol="0">
            <a:normAutofit/>
          </a:bodyPr>
          <a:lstStyle/>
          <a:p>
            <a:pPr algn="ctr" eaLnBrk="1" fontAlgn="auto" hangingPunct="1">
              <a:spcAft>
                <a:spcPts val="0"/>
              </a:spcAft>
              <a:defRPr/>
            </a:pPr>
            <a:r>
              <a:rPr lang="en-US" altLang="en-US" b="1" dirty="0">
                <a:solidFill>
                  <a:srgbClr val="FFFF00"/>
                </a:solidFill>
                <a:effectLst>
                  <a:outerShdw blurRad="38100" dist="38100" dir="2700000" algn="tl">
                    <a:srgbClr val="000000"/>
                  </a:outerShdw>
                </a:effectLst>
              </a:rPr>
              <a:t>Trials Test Courage</a:t>
            </a:r>
          </a:p>
        </p:txBody>
      </p:sp>
      <p:sp>
        <p:nvSpPr>
          <p:cNvPr id="8195" name="Rectangle 3">
            <a:extLst>
              <a:ext uri="{FF2B5EF4-FFF2-40B4-BE49-F238E27FC236}">
                <a16:creationId xmlns:a16="http://schemas.microsoft.com/office/drawing/2014/main" id="{DF7AAE73-0F10-4A26-814D-DC64D7D65CA9}"/>
              </a:ext>
            </a:extLst>
          </p:cNvPr>
          <p:cNvSpPr>
            <a:spLocks noGrp="1" noChangeArrowheads="1"/>
          </p:cNvSpPr>
          <p:nvPr>
            <p:ph idx="1"/>
          </p:nvPr>
        </p:nvSpPr>
        <p:spPr>
          <a:xfrm>
            <a:off x="119063" y="1219200"/>
            <a:ext cx="11939587" cy="5583238"/>
          </a:xfrm>
        </p:spPr>
        <p:txBody>
          <a:bodyPr/>
          <a:lstStyle/>
          <a:p>
            <a:pPr eaLnBrk="1" hangingPunct="1">
              <a:lnSpc>
                <a:spcPct val="95000"/>
              </a:lnSpc>
              <a:buClr>
                <a:schemeClr val="accent1">
                  <a:lumMod val="60000"/>
                  <a:lumOff val="40000"/>
                </a:schemeClr>
              </a:buClr>
              <a:defRPr/>
            </a:pPr>
            <a:r>
              <a:rPr lang="en-US" altLang="en-US" sz="3500" dirty="0">
                <a:solidFill>
                  <a:schemeClr val="bg1"/>
                </a:solidFill>
              </a:rPr>
              <a:t>True faith is the seed of godly courage.</a:t>
            </a:r>
            <a:r>
              <a:rPr lang="en-US" altLang="en-US" sz="3500" b="1" dirty="0">
                <a:solidFill>
                  <a:schemeClr val="bg1"/>
                </a:solidFill>
              </a:rPr>
              <a:t>  </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Trials define courage.  Principle: </a:t>
            </a:r>
            <a:r>
              <a:rPr lang="en-US" altLang="en-US" sz="3500" u="sng" dirty="0">
                <a:solidFill>
                  <a:schemeClr val="bg1"/>
                </a:solidFill>
              </a:rPr>
              <a:t>1 Cor 11:19</a:t>
            </a:r>
            <a:endParaRPr lang="en-US" altLang="en-US" sz="3500" dirty="0">
              <a:solidFill>
                <a:schemeClr val="bg1"/>
              </a:solidFill>
            </a:endParaRP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True faith shows courage </a:t>
            </a:r>
            <a:r>
              <a:rPr lang="en-US" altLang="en-US" sz="3500" i="1" dirty="0">
                <a:solidFill>
                  <a:schemeClr val="bg1"/>
                </a:solidFill>
              </a:rPr>
              <a:t>best</a:t>
            </a:r>
            <a:r>
              <a:rPr lang="en-US" altLang="en-US" sz="3500" dirty="0">
                <a:solidFill>
                  <a:schemeClr val="bg1"/>
                </a:solidFill>
              </a:rPr>
              <a:t> when things are </a:t>
            </a:r>
            <a:r>
              <a:rPr lang="en-US" altLang="en-US" sz="3500" i="1" dirty="0">
                <a:solidFill>
                  <a:schemeClr val="bg1"/>
                </a:solidFill>
              </a:rPr>
              <a:t>worst</a:t>
            </a:r>
            <a:r>
              <a:rPr lang="en-US" altLang="en-US" sz="3500" dirty="0">
                <a:solidFill>
                  <a:schemeClr val="bg1"/>
                </a:solidFill>
              </a:rPr>
              <a:t>.  </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Being a faithful Christian is very </a:t>
            </a:r>
            <a:r>
              <a:rPr lang="en-US" altLang="en-US" sz="3500" b="1" i="1" dirty="0">
                <a:solidFill>
                  <a:schemeClr val="bg1"/>
                </a:solidFill>
              </a:rPr>
              <a:t>easy and enjoyable</a:t>
            </a:r>
            <a:r>
              <a:rPr lang="en-US" altLang="en-US" sz="3500" dirty="0">
                <a:solidFill>
                  <a:schemeClr val="bg1"/>
                </a:solidFill>
              </a:rPr>
              <a:t> when others in the world and church are doing what is right.  </a:t>
            </a:r>
          </a:p>
          <a:p>
            <a:pPr eaLnBrk="1" hangingPunct="1">
              <a:lnSpc>
                <a:spcPct val="95000"/>
              </a:lnSpc>
              <a:spcBef>
                <a:spcPts val="2400"/>
              </a:spcBef>
              <a:buClr>
                <a:schemeClr val="accent1">
                  <a:lumMod val="60000"/>
                  <a:lumOff val="40000"/>
                </a:schemeClr>
              </a:buClr>
              <a:defRPr/>
            </a:pPr>
            <a:r>
              <a:rPr lang="en-US" altLang="en-US" sz="3500" dirty="0">
                <a:solidFill>
                  <a:schemeClr val="bg1"/>
                </a:solidFill>
              </a:rPr>
              <a:t>What about when challenges come?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Effect transition="in" filter="wipe(left)">
                                      <p:cBhvr>
                                        <p:cTn id="13" dur="500"/>
                                        <p:tgtEl>
                                          <p:spTgt spid="819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Effect transition="in" filter="wipe(left)">
                                      <p:cBhvr>
                                        <p:cTn id="18" dur="500"/>
                                        <p:tgtEl>
                                          <p:spTgt spid="819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Effect transition="in" filter="wipe(left)">
                                      <p:cBhvr>
                                        <p:cTn id="23" dur="500"/>
                                        <p:tgtEl>
                                          <p:spTgt spid="81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wipe(left)">
                                      <p:cBhvr>
                                        <p:cTn id="28" dur="500"/>
                                        <p:tgtEl>
                                          <p:spTgt spid="819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8195">
                                            <p:txEl>
                                              <p:pRg st="4" end="4"/>
                                            </p:txEl>
                                          </p:spTgt>
                                        </p:tgtEl>
                                        <p:attrNameLst>
                                          <p:attrName>style.visibility</p:attrName>
                                        </p:attrNameLst>
                                      </p:cBhvr>
                                      <p:to>
                                        <p:strVal val="visible"/>
                                      </p:to>
                                    </p:set>
                                    <p:animEffect transition="in" filter="wipe(left)">
                                      <p:cBhvr>
                                        <p:cTn id="33"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939</TotalTime>
  <Words>662</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Default Design</vt:lpstr>
      <vt:lpstr>PowerPoint Presentation</vt:lpstr>
      <vt:lpstr>The Power of True Faith</vt:lpstr>
      <vt:lpstr>True Faith????</vt:lpstr>
      <vt:lpstr>What Is Faith?</vt:lpstr>
      <vt:lpstr>What Is True, Biblical Faith?</vt:lpstr>
      <vt:lpstr>Faith and Temptation</vt:lpstr>
      <vt:lpstr>Faith Must Act</vt:lpstr>
      <vt:lpstr>God Must Come First</vt:lpstr>
      <vt:lpstr>Trials Test Courage</vt:lpstr>
      <vt:lpstr>Effects of True Faith</vt:lpstr>
      <vt:lpstr>?????????</vt:lpstr>
      <vt:lpstr>CONCLUSION</vt:lpstr>
      <vt:lpstr>PowerPoint Presentation</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True Faith</dc:title>
  <dc:creator>James Earl Stevens</dc:creator>
  <dc:description>BOYS, Edna 01/19/02, Seminole 02/25/12, P&amp;L Baytown 08-09-15, Granbury 03/27/16, Dalhart 04/17/16, Weatherford 09/25/16, Odessa (Crescent Park) 06/18/17, Kemp 08/08/21,  Seminole 02/25/12, 08/22/21, Mulvane KS 04/16/23, Fort Worth (Westside) 05/07/23, 84th St OK City 11/05/23</dc:description>
  <cp:lastModifiedBy>James Stevens</cp:lastModifiedBy>
  <cp:revision>26</cp:revision>
  <cp:lastPrinted>2021-08-31T21:44:22Z</cp:lastPrinted>
  <dcterms:created xsi:type="dcterms:W3CDTF">2012-02-26T02:35:03Z</dcterms:created>
  <dcterms:modified xsi:type="dcterms:W3CDTF">2023-10-31T23:26:57Z</dcterms:modified>
</cp:coreProperties>
</file>