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2">
  <p:sldMasterIdLst>
    <p:sldMasterId id="2147483648" r:id="rId1"/>
  </p:sldMasterIdLst>
  <p:notesMasterIdLst>
    <p:notesMasterId r:id="rId16"/>
  </p:notesMasterIdLst>
  <p:handoutMasterIdLst>
    <p:handoutMasterId r:id="rId17"/>
  </p:handoutMasterIdLst>
  <p:sldIdLst>
    <p:sldId id="351" r:id="rId2"/>
    <p:sldId id="354" r:id="rId3"/>
    <p:sldId id="292" r:id="rId4"/>
    <p:sldId id="355" r:id="rId5"/>
    <p:sldId id="356" r:id="rId6"/>
    <p:sldId id="357" r:id="rId7"/>
    <p:sldId id="358" r:id="rId8"/>
    <p:sldId id="359" r:id="rId9"/>
    <p:sldId id="360" r:id="rId10"/>
    <p:sldId id="361" r:id="rId11"/>
    <p:sldId id="363" r:id="rId12"/>
    <p:sldId id="364" r:id="rId13"/>
    <p:sldId id="365" r:id="rId14"/>
    <p:sldId id="353" r:id="rId15"/>
  </p:sldIdLst>
  <p:sldSz cx="14630400" cy="8229600"/>
  <p:notesSz cx="7010400" cy="9296400"/>
  <p:defaultTextStyle>
    <a:defPPr>
      <a:defRPr lang="en-US"/>
    </a:defPPr>
    <a:lvl1pPr algn="ctr" rtl="0" eaLnBrk="0" fontAlgn="base" hangingPunct="0">
      <a:spcBef>
        <a:spcPct val="0"/>
      </a:spcBef>
      <a:spcAft>
        <a:spcPct val="0"/>
      </a:spcAft>
      <a:defRPr sz="5700" kern="1200">
        <a:solidFill>
          <a:schemeClr val="tx1"/>
        </a:solidFill>
        <a:latin typeface="Arial Rounded MT Bold" panose="020F0704030504030204" pitchFamily="34" charset="0"/>
        <a:ea typeface="+mn-ea"/>
        <a:cs typeface="+mn-cs"/>
      </a:defRPr>
    </a:lvl1pPr>
    <a:lvl2pPr marL="457200" algn="ctr" rtl="0" eaLnBrk="0" fontAlgn="base" hangingPunct="0">
      <a:spcBef>
        <a:spcPct val="0"/>
      </a:spcBef>
      <a:spcAft>
        <a:spcPct val="0"/>
      </a:spcAft>
      <a:defRPr sz="5700" kern="1200">
        <a:solidFill>
          <a:schemeClr val="tx1"/>
        </a:solidFill>
        <a:latin typeface="Arial Rounded MT Bold" panose="020F0704030504030204" pitchFamily="34" charset="0"/>
        <a:ea typeface="+mn-ea"/>
        <a:cs typeface="+mn-cs"/>
      </a:defRPr>
    </a:lvl2pPr>
    <a:lvl3pPr marL="914400" algn="ctr" rtl="0" eaLnBrk="0" fontAlgn="base" hangingPunct="0">
      <a:spcBef>
        <a:spcPct val="0"/>
      </a:spcBef>
      <a:spcAft>
        <a:spcPct val="0"/>
      </a:spcAft>
      <a:defRPr sz="5700" kern="1200">
        <a:solidFill>
          <a:schemeClr val="tx1"/>
        </a:solidFill>
        <a:latin typeface="Arial Rounded MT Bold" panose="020F0704030504030204" pitchFamily="34" charset="0"/>
        <a:ea typeface="+mn-ea"/>
        <a:cs typeface="+mn-cs"/>
      </a:defRPr>
    </a:lvl3pPr>
    <a:lvl4pPr marL="1371600" algn="ctr" rtl="0" eaLnBrk="0" fontAlgn="base" hangingPunct="0">
      <a:spcBef>
        <a:spcPct val="0"/>
      </a:spcBef>
      <a:spcAft>
        <a:spcPct val="0"/>
      </a:spcAft>
      <a:defRPr sz="5700" kern="1200">
        <a:solidFill>
          <a:schemeClr val="tx1"/>
        </a:solidFill>
        <a:latin typeface="Arial Rounded MT Bold" panose="020F0704030504030204" pitchFamily="34" charset="0"/>
        <a:ea typeface="+mn-ea"/>
        <a:cs typeface="+mn-cs"/>
      </a:defRPr>
    </a:lvl4pPr>
    <a:lvl5pPr marL="1828800" algn="ctr" rtl="0" eaLnBrk="0" fontAlgn="base" hangingPunct="0">
      <a:spcBef>
        <a:spcPct val="0"/>
      </a:spcBef>
      <a:spcAft>
        <a:spcPct val="0"/>
      </a:spcAft>
      <a:defRPr sz="5700" kern="1200">
        <a:solidFill>
          <a:schemeClr val="tx1"/>
        </a:solidFill>
        <a:latin typeface="Arial Rounded MT Bold" panose="020F0704030504030204" pitchFamily="34" charset="0"/>
        <a:ea typeface="+mn-ea"/>
        <a:cs typeface="+mn-cs"/>
      </a:defRPr>
    </a:lvl5pPr>
    <a:lvl6pPr marL="2286000" algn="l" defTabSz="914400" rtl="0" eaLnBrk="1" latinLnBrk="0" hangingPunct="1">
      <a:defRPr sz="5700" kern="1200">
        <a:solidFill>
          <a:schemeClr val="tx1"/>
        </a:solidFill>
        <a:latin typeface="Arial Rounded MT Bold" panose="020F0704030504030204" pitchFamily="34" charset="0"/>
        <a:ea typeface="+mn-ea"/>
        <a:cs typeface="+mn-cs"/>
      </a:defRPr>
    </a:lvl6pPr>
    <a:lvl7pPr marL="2743200" algn="l" defTabSz="914400" rtl="0" eaLnBrk="1" latinLnBrk="0" hangingPunct="1">
      <a:defRPr sz="5700" kern="1200">
        <a:solidFill>
          <a:schemeClr val="tx1"/>
        </a:solidFill>
        <a:latin typeface="Arial Rounded MT Bold" panose="020F0704030504030204" pitchFamily="34" charset="0"/>
        <a:ea typeface="+mn-ea"/>
        <a:cs typeface="+mn-cs"/>
      </a:defRPr>
    </a:lvl7pPr>
    <a:lvl8pPr marL="3200400" algn="l" defTabSz="914400" rtl="0" eaLnBrk="1" latinLnBrk="0" hangingPunct="1">
      <a:defRPr sz="5700" kern="1200">
        <a:solidFill>
          <a:schemeClr val="tx1"/>
        </a:solidFill>
        <a:latin typeface="Arial Rounded MT Bold" panose="020F0704030504030204" pitchFamily="34" charset="0"/>
        <a:ea typeface="+mn-ea"/>
        <a:cs typeface="+mn-cs"/>
      </a:defRPr>
    </a:lvl8pPr>
    <a:lvl9pPr marL="3657600" algn="l" defTabSz="914400" rtl="0" eaLnBrk="1" latinLnBrk="0" hangingPunct="1">
      <a:defRPr sz="5700" kern="1200">
        <a:solidFill>
          <a:schemeClr val="tx1"/>
        </a:solidFill>
        <a:latin typeface="Arial Rounded MT Bold" panose="020F0704030504030204" pitchFamily="34" charset="0"/>
        <a:ea typeface="+mn-ea"/>
        <a:cs typeface="+mn-cs"/>
      </a:defRPr>
    </a:lvl9pPr>
  </p:defaultTextStyle>
  <p:extLst>
    <p:ext uri="{EFAFB233-063F-42B5-8137-9DF3F51BA10A}">
      <p15:sldGuideLst xmlns:p15="http://schemas.microsoft.com/office/powerpoint/2012/main">
        <p15:guide id="1" orient="horz" pos="2592">
          <p15:clr>
            <a:srgbClr val="A4A3A4"/>
          </p15:clr>
        </p15:guide>
        <p15:guide id="2" pos="41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66"/>
    <a:srgbClr val="0000FF"/>
    <a:srgbClr val="FF0000"/>
    <a:srgbClr val="CC3300"/>
    <a:srgbClr val="FF9900"/>
    <a:srgbClr val="006600"/>
    <a:srgbClr val="FFCC00"/>
    <a:srgbClr val="FFFFCC"/>
    <a:srgbClr val="CCFFC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howGuides="1">
      <p:cViewPr varScale="1">
        <p:scale>
          <a:sx n="58" d="100"/>
          <a:sy n="58" d="100"/>
        </p:scale>
        <p:origin x="528" y="72"/>
      </p:cViewPr>
      <p:guideLst>
        <p:guide orient="horz" pos="2592"/>
        <p:guide pos="410"/>
      </p:guideLst>
    </p:cSldViewPr>
  </p:slideViewPr>
  <p:notesTextViewPr>
    <p:cViewPr>
      <p:scale>
        <a:sx n="3" d="2"/>
        <a:sy n="3" d="2"/>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3490" name="Rectangle 2">
            <a:extLst>
              <a:ext uri="{FF2B5EF4-FFF2-40B4-BE49-F238E27FC236}">
                <a16:creationId xmlns:a16="http://schemas.microsoft.com/office/drawing/2014/main" id="{7E73CC32-7F1B-6BCB-1718-0D068A02EC75}"/>
              </a:ext>
            </a:extLst>
          </p:cNvPr>
          <p:cNvSpPr>
            <a:spLocks noGrp="1" noChangeArrowheads="1"/>
          </p:cNvSpPr>
          <p:nvPr>
            <p:ph type="hdr" sz="quarter"/>
          </p:nvPr>
        </p:nvSpPr>
        <p:spPr bwMode="auto">
          <a:xfrm>
            <a:off x="0" y="0"/>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defRPr sz="1200">
                <a:latin typeface="Times New Roman" panose="02020603050405020304" pitchFamily="18" charset="0"/>
              </a:defRPr>
            </a:lvl1pPr>
          </a:lstStyle>
          <a:p>
            <a:r>
              <a:rPr lang="en-US" altLang="en-US"/>
              <a:t>What Did They Know Before Baptism.pptx</a:t>
            </a:r>
          </a:p>
        </p:txBody>
      </p:sp>
      <p:sp>
        <p:nvSpPr>
          <p:cNvPr id="63491" name="Rectangle 3">
            <a:extLst>
              <a:ext uri="{FF2B5EF4-FFF2-40B4-BE49-F238E27FC236}">
                <a16:creationId xmlns:a16="http://schemas.microsoft.com/office/drawing/2014/main" id="{73216442-3EFE-297B-6DE0-1886F66E91FE}"/>
              </a:ext>
            </a:extLst>
          </p:cNvPr>
          <p:cNvSpPr>
            <a:spLocks noGrp="1" noChangeArrowheads="1"/>
          </p:cNvSpPr>
          <p:nvPr>
            <p:ph type="dt" sz="quarter" idx="1"/>
          </p:nvPr>
        </p:nvSpPr>
        <p:spPr bwMode="auto">
          <a:xfrm>
            <a:off x="3970938" y="0"/>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Times New Roman" panose="02020603050405020304" pitchFamily="18" charset="0"/>
              </a:defRPr>
            </a:lvl1pPr>
          </a:lstStyle>
          <a:p>
            <a:endParaRPr lang="en-US" altLang="en-US"/>
          </a:p>
        </p:txBody>
      </p:sp>
      <p:sp>
        <p:nvSpPr>
          <p:cNvPr id="63492" name="Rectangle 4">
            <a:extLst>
              <a:ext uri="{FF2B5EF4-FFF2-40B4-BE49-F238E27FC236}">
                <a16:creationId xmlns:a16="http://schemas.microsoft.com/office/drawing/2014/main" id="{CBD79DB5-B32A-0995-E63C-1460DC0204D5}"/>
              </a:ext>
            </a:extLst>
          </p:cNvPr>
          <p:cNvSpPr>
            <a:spLocks noGrp="1" noChangeArrowheads="1"/>
          </p:cNvSpPr>
          <p:nvPr>
            <p:ph type="ftr" sz="quarter" idx="2"/>
          </p:nvPr>
        </p:nvSpPr>
        <p:spPr bwMode="auto">
          <a:xfrm>
            <a:off x="0" y="8829967"/>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a:defRPr sz="1200">
                <a:latin typeface="Times New Roman" panose="02020603050405020304" pitchFamily="18" charset="0"/>
              </a:defRPr>
            </a:lvl1pPr>
          </a:lstStyle>
          <a:p>
            <a:endParaRPr lang="en-US" altLang="en-US"/>
          </a:p>
        </p:txBody>
      </p:sp>
      <p:sp>
        <p:nvSpPr>
          <p:cNvPr id="63493" name="Rectangle 5">
            <a:extLst>
              <a:ext uri="{FF2B5EF4-FFF2-40B4-BE49-F238E27FC236}">
                <a16:creationId xmlns:a16="http://schemas.microsoft.com/office/drawing/2014/main" id="{B6B23290-5D57-A4C1-77B0-DA856F9DB268}"/>
              </a:ext>
            </a:extLst>
          </p:cNvPr>
          <p:cNvSpPr>
            <a:spLocks noGrp="1" noChangeArrowheads="1"/>
          </p:cNvSpPr>
          <p:nvPr>
            <p:ph type="sldNum" sz="quarter" idx="3"/>
          </p:nvPr>
        </p:nvSpPr>
        <p:spPr bwMode="auto">
          <a:xfrm>
            <a:off x="3970938" y="8829967"/>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Times New Roman" panose="02020603050405020304" pitchFamily="18" charset="0"/>
              </a:defRPr>
            </a:lvl1pPr>
          </a:lstStyle>
          <a:p>
            <a:fld id="{905A3579-54ED-48E5-A12C-84BF1555AB84}" type="slidenum">
              <a:rPr lang="en-US" altLang="en-US"/>
              <a:pPr/>
              <a:t>‹#›</a:t>
            </a:fld>
            <a:endParaRPr lang="en-US" altLang="en-US"/>
          </a:p>
        </p:txBody>
      </p:sp>
    </p:spTree>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1440" tIns="45720" rIns="91440" bIns="45720" rtlCol="0"/>
          <a:lstStyle>
            <a:lvl1pPr algn="l">
              <a:defRPr sz="1200"/>
            </a:lvl1pPr>
          </a:lstStyle>
          <a:p>
            <a:r>
              <a:rPr lang="en-US"/>
              <a:t>What Did They Know Before Baptism.pptx</a:t>
            </a:r>
          </a:p>
        </p:txBody>
      </p:sp>
      <p:sp>
        <p:nvSpPr>
          <p:cNvPr id="3" name="Date Placeholder 2"/>
          <p:cNvSpPr>
            <a:spLocks noGrp="1"/>
          </p:cNvSpPr>
          <p:nvPr>
            <p:ph type="dt" idx="1"/>
          </p:nvPr>
        </p:nvSpPr>
        <p:spPr>
          <a:xfrm>
            <a:off x="3970938" y="0"/>
            <a:ext cx="3037840" cy="466434"/>
          </a:xfrm>
          <a:prstGeom prst="rect">
            <a:avLst/>
          </a:prstGeom>
        </p:spPr>
        <p:txBody>
          <a:bodyPr vert="horz" lIns="91440" tIns="45720" rIns="91440" bIns="45720" rtlCol="0"/>
          <a:lstStyle>
            <a:lvl1pPr algn="r">
              <a:defRPr sz="1200"/>
            </a:lvl1pPr>
          </a:lstStyle>
          <a:p>
            <a:fld id="{FA9EBDAE-65B0-4E77-BC15-26F9B9026532}" type="datetimeFigureOut">
              <a:rPr lang="en-US" smtClean="0"/>
              <a:t>10/31/2023</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8"/>
            <a:ext cx="3037840" cy="466433"/>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8"/>
            <a:ext cx="3037840" cy="466433"/>
          </a:xfrm>
          <a:prstGeom prst="rect">
            <a:avLst/>
          </a:prstGeom>
        </p:spPr>
        <p:txBody>
          <a:bodyPr vert="horz" lIns="91440" tIns="45720" rIns="91440" bIns="45720" rtlCol="0" anchor="b"/>
          <a:lstStyle>
            <a:lvl1pPr algn="r">
              <a:defRPr sz="1200"/>
            </a:lvl1pPr>
          </a:lstStyle>
          <a:p>
            <a:fld id="{A071EB01-45D1-4F1F-B06E-6A18AD18C20E}" type="slidenum">
              <a:rPr lang="en-US" smtClean="0"/>
              <a:t>‹#›</a:t>
            </a:fld>
            <a:endParaRPr lang="en-US"/>
          </a:p>
        </p:txBody>
      </p:sp>
    </p:spTree>
    <p:extLst>
      <p:ext uri="{BB962C8B-B14F-4D97-AF65-F5344CB8AC3E}">
        <p14:creationId xmlns:p14="http://schemas.microsoft.com/office/powerpoint/2010/main" val="3027362620"/>
      </p:ext>
    </p:extLst>
  </p:cSld>
  <p:clrMap bg1="lt1" tx1="dk1" bg2="lt2" tx2="dk2" accent1="accent1" accent2="accent2" accent3="accent3" accent4="accent4" accent5="accent5" accent6="accent6" hlink="hlink" folHlink="folHlink"/>
  <p:hf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BE29CA-C9C7-9078-DE9F-C302759A04EA}"/>
              </a:ext>
            </a:extLst>
          </p:cNvPr>
          <p:cNvSpPr>
            <a:spLocks noGrp="1"/>
          </p:cNvSpPr>
          <p:nvPr>
            <p:ph type="ctrTitle"/>
          </p:nvPr>
        </p:nvSpPr>
        <p:spPr>
          <a:xfrm>
            <a:off x="1828800" y="1346200"/>
            <a:ext cx="10972800" cy="2865438"/>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92DD56E6-3927-0AFE-DE6B-BCC2E8FA63D1}"/>
              </a:ext>
            </a:extLst>
          </p:cNvPr>
          <p:cNvSpPr>
            <a:spLocks noGrp="1"/>
          </p:cNvSpPr>
          <p:nvPr>
            <p:ph type="subTitle" idx="1"/>
          </p:nvPr>
        </p:nvSpPr>
        <p:spPr>
          <a:xfrm>
            <a:off x="1828800" y="4322763"/>
            <a:ext cx="10972800" cy="19859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EE9D67BC-B953-3BFA-6BBC-9EC3336A5A7D}"/>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AD7C608C-75B0-87AD-2DC8-696508246FF1}"/>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077B61D8-6B5D-DA17-E0A5-D38BA80D1EFF}"/>
              </a:ext>
            </a:extLst>
          </p:cNvPr>
          <p:cNvSpPr>
            <a:spLocks noGrp="1"/>
          </p:cNvSpPr>
          <p:nvPr>
            <p:ph type="sldNum" sz="quarter" idx="12"/>
          </p:nvPr>
        </p:nvSpPr>
        <p:spPr/>
        <p:txBody>
          <a:bodyPr/>
          <a:lstStyle>
            <a:lvl1pPr>
              <a:defRPr/>
            </a:lvl1pPr>
          </a:lstStyle>
          <a:p>
            <a:fld id="{30C811B9-3A98-4F5E-9340-C8C35A9522A2}" type="slidenum">
              <a:rPr lang="en-US" altLang="en-US"/>
              <a:pPr/>
              <a:t>‹#›</a:t>
            </a:fld>
            <a:endParaRPr lang="en-US" altLang="en-US"/>
          </a:p>
        </p:txBody>
      </p:sp>
    </p:spTree>
    <p:extLst>
      <p:ext uri="{BB962C8B-B14F-4D97-AF65-F5344CB8AC3E}">
        <p14:creationId xmlns:p14="http://schemas.microsoft.com/office/powerpoint/2010/main" val="11299015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B5006C-DC81-6DE1-B508-7635BB787DAC}"/>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B3AAF83-0104-5BAA-702B-0754042FD7C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722F3E5-2B29-7736-20FC-8936EA5F5150}"/>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95902553-0922-94BC-FAC2-5DEEE54A2722}"/>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E1BC2FD8-624E-8862-79E4-A568A06C1F41}"/>
              </a:ext>
            </a:extLst>
          </p:cNvPr>
          <p:cNvSpPr>
            <a:spLocks noGrp="1"/>
          </p:cNvSpPr>
          <p:nvPr>
            <p:ph type="sldNum" sz="quarter" idx="12"/>
          </p:nvPr>
        </p:nvSpPr>
        <p:spPr/>
        <p:txBody>
          <a:bodyPr/>
          <a:lstStyle>
            <a:lvl1pPr>
              <a:defRPr/>
            </a:lvl1pPr>
          </a:lstStyle>
          <a:p>
            <a:fld id="{41F8A11A-9E13-4A7F-B66A-5E35D558D617}" type="slidenum">
              <a:rPr lang="en-US" altLang="en-US"/>
              <a:pPr/>
              <a:t>‹#›</a:t>
            </a:fld>
            <a:endParaRPr lang="en-US" altLang="en-US"/>
          </a:p>
        </p:txBody>
      </p:sp>
    </p:spTree>
    <p:extLst>
      <p:ext uri="{BB962C8B-B14F-4D97-AF65-F5344CB8AC3E}">
        <p14:creationId xmlns:p14="http://schemas.microsoft.com/office/powerpoint/2010/main" val="17285132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50CD02F-373C-7B71-D353-309650AB5109}"/>
              </a:ext>
            </a:extLst>
          </p:cNvPr>
          <p:cNvSpPr>
            <a:spLocks noGrp="1"/>
          </p:cNvSpPr>
          <p:nvPr>
            <p:ph type="title" orient="vert"/>
          </p:nvPr>
        </p:nvSpPr>
        <p:spPr>
          <a:xfrm>
            <a:off x="10425113" y="731838"/>
            <a:ext cx="3108325" cy="6583362"/>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20A0C3F-9D5B-7209-7C74-0A6DB1212C18}"/>
              </a:ext>
            </a:extLst>
          </p:cNvPr>
          <p:cNvSpPr>
            <a:spLocks noGrp="1"/>
          </p:cNvSpPr>
          <p:nvPr>
            <p:ph type="body" orient="vert" idx="1"/>
          </p:nvPr>
        </p:nvSpPr>
        <p:spPr>
          <a:xfrm>
            <a:off x="1096963" y="731838"/>
            <a:ext cx="9175750" cy="658336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AF2E436-B5C0-B90C-A442-A00A236E6225}"/>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B8AFCCA5-0887-4295-EE0F-0AD40026CF0E}"/>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5887EF6E-D9BB-1247-F8FC-69721AE79116}"/>
              </a:ext>
            </a:extLst>
          </p:cNvPr>
          <p:cNvSpPr>
            <a:spLocks noGrp="1"/>
          </p:cNvSpPr>
          <p:nvPr>
            <p:ph type="sldNum" sz="quarter" idx="12"/>
          </p:nvPr>
        </p:nvSpPr>
        <p:spPr/>
        <p:txBody>
          <a:bodyPr/>
          <a:lstStyle>
            <a:lvl1pPr>
              <a:defRPr/>
            </a:lvl1pPr>
          </a:lstStyle>
          <a:p>
            <a:fld id="{935ADA18-8791-43BF-A86A-8B3102DD681F}" type="slidenum">
              <a:rPr lang="en-US" altLang="en-US"/>
              <a:pPr/>
              <a:t>‹#›</a:t>
            </a:fld>
            <a:endParaRPr lang="en-US" altLang="en-US"/>
          </a:p>
        </p:txBody>
      </p:sp>
    </p:spTree>
    <p:extLst>
      <p:ext uri="{BB962C8B-B14F-4D97-AF65-F5344CB8AC3E}">
        <p14:creationId xmlns:p14="http://schemas.microsoft.com/office/powerpoint/2010/main" val="27947430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0EA342-8F7D-99B2-DA3D-83B9198A307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1D1B628-4488-6953-FDF8-528840EB62E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A4A74D8-260B-4FCD-B371-41DF42A0A798}"/>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7510D0CB-6342-AB82-2D1A-21DD5D1568C3}"/>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2A018640-008D-4005-CC35-0E506934603B}"/>
              </a:ext>
            </a:extLst>
          </p:cNvPr>
          <p:cNvSpPr>
            <a:spLocks noGrp="1"/>
          </p:cNvSpPr>
          <p:nvPr>
            <p:ph type="sldNum" sz="quarter" idx="12"/>
          </p:nvPr>
        </p:nvSpPr>
        <p:spPr/>
        <p:txBody>
          <a:bodyPr/>
          <a:lstStyle>
            <a:lvl1pPr>
              <a:defRPr/>
            </a:lvl1pPr>
          </a:lstStyle>
          <a:p>
            <a:fld id="{EE7EF9D4-EC7E-4DF4-BCAD-62441B881236}" type="slidenum">
              <a:rPr lang="en-US" altLang="en-US"/>
              <a:pPr/>
              <a:t>‹#›</a:t>
            </a:fld>
            <a:endParaRPr lang="en-US" altLang="en-US"/>
          </a:p>
        </p:txBody>
      </p:sp>
    </p:spTree>
    <p:extLst>
      <p:ext uri="{BB962C8B-B14F-4D97-AF65-F5344CB8AC3E}">
        <p14:creationId xmlns:p14="http://schemas.microsoft.com/office/powerpoint/2010/main" val="30122356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DA14F7-AC86-073C-BCB5-084ACB64C447}"/>
              </a:ext>
            </a:extLst>
          </p:cNvPr>
          <p:cNvSpPr>
            <a:spLocks noGrp="1"/>
          </p:cNvSpPr>
          <p:nvPr>
            <p:ph type="title"/>
          </p:nvPr>
        </p:nvSpPr>
        <p:spPr>
          <a:xfrm>
            <a:off x="998538" y="2051050"/>
            <a:ext cx="12619037" cy="3424238"/>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A270D561-43EB-B167-214F-BCE1401AD380}"/>
              </a:ext>
            </a:extLst>
          </p:cNvPr>
          <p:cNvSpPr>
            <a:spLocks noGrp="1"/>
          </p:cNvSpPr>
          <p:nvPr>
            <p:ph type="body" idx="1"/>
          </p:nvPr>
        </p:nvSpPr>
        <p:spPr>
          <a:xfrm>
            <a:off x="998538" y="5507038"/>
            <a:ext cx="12619037" cy="1800225"/>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a:extLst>
              <a:ext uri="{FF2B5EF4-FFF2-40B4-BE49-F238E27FC236}">
                <a16:creationId xmlns:a16="http://schemas.microsoft.com/office/drawing/2014/main" id="{F90C4A31-2E1F-D1C5-C959-BB2985C8A347}"/>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C26EE065-C966-58D8-FBCB-456C2B8B128B}"/>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ABB83AFE-F48B-7351-E952-89AEDF82414E}"/>
              </a:ext>
            </a:extLst>
          </p:cNvPr>
          <p:cNvSpPr>
            <a:spLocks noGrp="1"/>
          </p:cNvSpPr>
          <p:nvPr>
            <p:ph type="sldNum" sz="quarter" idx="12"/>
          </p:nvPr>
        </p:nvSpPr>
        <p:spPr/>
        <p:txBody>
          <a:bodyPr/>
          <a:lstStyle>
            <a:lvl1pPr>
              <a:defRPr/>
            </a:lvl1pPr>
          </a:lstStyle>
          <a:p>
            <a:fld id="{AB82D3F0-08AF-4E5F-BFB5-31DACB795F27}" type="slidenum">
              <a:rPr lang="en-US" altLang="en-US"/>
              <a:pPr/>
              <a:t>‹#›</a:t>
            </a:fld>
            <a:endParaRPr lang="en-US" altLang="en-US"/>
          </a:p>
        </p:txBody>
      </p:sp>
    </p:spTree>
    <p:extLst>
      <p:ext uri="{BB962C8B-B14F-4D97-AF65-F5344CB8AC3E}">
        <p14:creationId xmlns:p14="http://schemas.microsoft.com/office/powerpoint/2010/main" val="35660636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3B10F9-A0DB-7108-8C34-9A4C9EBB1D8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CD10DD5-0243-7B45-FD83-37A030A9FF61}"/>
              </a:ext>
            </a:extLst>
          </p:cNvPr>
          <p:cNvSpPr>
            <a:spLocks noGrp="1"/>
          </p:cNvSpPr>
          <p:nvPr>
            <p:ph sz="half" idx="1"/>
          </p:nvPr>
        </p:nvSpPr>
        <p:spPr>
          <a:xfrm>
            <a:off x="1096963" y="2378075"/>
            <a:ext cx="6142037" cy="49371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EBEC4A6-BA55-105D-22F5-0FB54FE681CC}"/>
              </a:ext>
            </a:extLst>
          </p:cNvPr>
          <p:cNvSpPr>
            <a:spLocks noGrp="1"/>
          </p:cNvSpPr>
          <p:nvPr>
            <p:ph sz="half" idx="2"/>
          </p:nvPr>
        </p:nvSpPr>
        <p:spPr>
          <a:xfrm>
            <a:off x="7391400" y="2378075"/>
            <a:ext cx="6142038" cy="49371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93236CC-2C64-6BF7-9038-80FEF6FDAC6C}"/>
              </a:ext>
            </a:extLst>
          </p:cNvPr>
          <p:cNvSpPr>
            <a:spLocks noGrp="1"/>
          </p:cNvSpPr>
          <p:nvPr>
            <p:ph type="dt" sz="half" idx="10"/>
          </p:nvPr>
        </p:nvSpPr>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206CCB5E-76C4-99B0-702F-52F7A234BDCB}"/>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D911C54B-DA49-AFD2-B809-629B94E4D5BA}"/>
              </a:ext>
            </a:extLst>
          </p:cNvPr>
          <p:cNvSpPr>
            <a:spLocks noGrp="1"/>
          </p:cNvSpPr>
          <p:nvPr>
            <p:ph type="sldNum" sz="quarter" idx="12"/>
          </p:nvPr>
        </p:nvSpPr>
        <p:spPr/>
        <p:txBody>
          <a:bodyPr/>
          <a:lstStyle>
            <a:lvl1pPr>
              <a:defRPr/>
            </a:lvl1pPr>
          </a:lstStyle>
          <a:p>
            <a:fld id="{D101B7C0-B3F0-47EE-8233-EF435FAB0136}" type="slidenum">
              <a:rPr lang="en-US" altLang="en-US"/>
              <a:pPr/>
              <a:t>‹#›</a:t>
            </a:fld>
            <a:endParaRPr lang="en-US" altLang="en-US"/>
          </a:p>
        </p:txBody>
      </p:sp>
    </p:spTree>
    <p:extLst>
      <p:ext uri="{BB962C8B-B14F-4D97-AF65-F5344CB8AC3E}">
        <p14:creationId xmlns:p14="http://schemas.microsoft.com/office/powerpoint/2010/main" val="42748501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69CBC5-68EA-9F8A-CBF9-16F5CC9EE708}"/>
              </a:ext>
            </a:extLst>
          </p:cNvPr>
          <p:cNvSpPr>
            <a:spLocks noGrp="1"/>
          </p:cNvSpPr>
          <p:nvPr>
            <p:ph type="title"/>
          </p:nvPr>
        </p:nvSpPr>
        <p:spPr>
          <a:xfrm>
            <a:off x="1008063" y="438150"/>
            <a:ext cx="12619037" cy="1590675"/>
          </a:xfrm>
        </p:spPr>
        <p:txBody>
          <a:bodyPr/>
          <a:lstStyle/>
          <a:p>
            <a:r>
              <a:rPr lang="en-US"/>
              <a:t>Click to edit Master title style</a:t>
            </a:r>
          </a:p>
        </p:txBody>
      </p:sp>
      <p:sp>
        <p:nvSpPr>
          <p:cNvPr id="3" name="Text Placeholder 2">
            <a:extLst>
              <a:ext uri="{FF2B5EF4-FFF2-40B4-BE49-F238E27FC236}">
                <a16:creationId xmlns:a16="http://schemas.microsoft.com/office/drawing/2014/main" id="{FA379D9F-703A-C266-8744-CDE4D959FEE7}"/>
              </a:ext>
            </a:extLst>
          </p:cNvPr>
          <p:cNvSpPr>
            <a:spLocks noGrp="1"/>
          </p:cNvSpPr>
          <p:nvPr>
            <p:ph type="body" idx="1"/>
          </p:nvPr>
        </p:nvSpPr>
        <p:spPr>
          <a:xfrm>
            <a:off x="1008063" y="2017713"/>
            <a:ext cx="6189662" cy="9890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2CC4EB2-F40C-E98C-1B77-199FA644000A}"/>
              </a:ext>
            </a:extLst>
          </p:cNvPr>
          <p:cNvSpPr>
            <a:spLocks noGrp="1"/>
          </p:cNvSpPr>
          <p:nvPr>
            <p:ph sz="half" idx="2"/>
          </p:nvPr>
        </p:nvSpPr>
        <p:spPr>
          <a:xfrm>
            <a:off x="1008063" y="3006725"/>
            <a:ext cx="6189662" cy="44211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E720C91-63B9-32F6-1F62-4226DC71B090}"/>
              </a:ext>
            </a:extLst>
          </p:cNvPr>
          <p:cNvSpPr>
            <a:spLocks noGrp="1"/>
          </p:cNvSpPr>
          <p:nvPr>
            <p:ph type="body" sz="quarter" idx="3"/>
          </p:nvPr>
        </p:nvSpPr>
        <p:spPr>
          <a:xfrm>
            <a:off x="7407275" y="2017713"/>
            <a:ext cx="6219825" cy="9890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E168768-25C7-2BB4-2126-D4280E170D47}"/>
              </a:ext>
            </a:extLst>
          </p:cNvPr>
          <p:cNvSpPr>
            <a:spLocks noGrp="1"/>
          </p:cNvSpPr>
          <p:nvPr>
            <p:ph sz="quarter" idx="4"/>
          </p:nvPr>
        </p:nvSpPr>
        <p:spPr>
          <a:xfrm>
            <a:off x="7407275" y="3006725"/>
            <a:ext cx="6219825" cy="44211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E2EB629-B91C-FF9C-7247-7E8AD0886270}"/>
              </a:ext>
            </a:extLst>
          </p:cNvPr>
          <p:cNvSpPr>
            <a:spLocks noGrp="1"/>
          </p:cNvSpPr>
          <p:nvPr>
            <p:ph type="dt" sz="half" idx="10"/>
          </p:nvPr>
        </p:nvSpPr>
        <p:spPr/>
        <p:txBody>
          <a:bodyPr/>
          <a:lstStyle>
            <a:lvl1pPr>
              <a:defRPr/>
            </a:lvl1pPr>
          </a:lstStyle>
          <a:p>
            <a:endParaRPr lang="en-US" altLang="en-US"/>
          </a:p>
        </p:txBody>
      </p:sp>
      <p:sp>
        <p:nvSpPr>
          <p:cNvPr id="8" name="Footer Placeholder 7">
            <a:extLst>
              <a:ext uri="{FF2B5EF4-FFF2-40B4-BE49-F238E27FC236}">
                <a16:creationId xmlns:a16="http://schemas.microsoft.com/office/drawing/2014/main" id="{C883F4D6-BDE0-988F-7EB4-63A34EA76459}"/>
              </a:ext>
            </a:extLst>
          </p:cNvPr>
          <p:cNvSpPr>
            <a:spLocks noGrp="1"/>
          </p:cNvSpPr>
          <p:nvPr>
            <p:ph type="ftr" sz="quarter" idx="11"/>
          </p:nvPr>
        </p:nvSpPr>
        <p:spPr/>
        <p:txBody>
          <a:bodyPr/>
          <a:lstStyle>
            <a:lvl1pPr>
              <a:defRPr/>
            </a:lvl1pPr>
          </a:lstStyle>
          <a:p>
            <a:endParaRPr lang="en-US" altLang="en-US"/>
          </a:p>
        </p:txBody>
      </p:sp>
      <p:sp>
        <p:nvSpPr>
          <p:cNvPr id="9" name="Slide Number Placeholder 8">
            <a:extLst>
              <a:ext uri="{FF2B5EF4-FFF2-40B4-BE49-F238E27FC236}">
                <a16:creationId xmlns:a16="http://schemas.microsoft.com/office/drawing/2014/main" id="{AE6E0105-31AE-2D38-7C20-1E28EE70FC02}"/>
              </a:ext>
            </a:extLst>
          </p:cNvPr>
          <p:cNvSpPr>
            <a:spLocks noGrp="1"/>
          </p:cNvSpPr>
          <p:nvPr>
            <p:ph type="sldNum" sz="quarter" idx="12"/>
          </p:nvPr>
        </p:nvSpPr>
        <p:spPr/>
        <p:txBody>
          <a:bodyPr/>
          <a:lstStyle>
            <a:lvl1pPr>
              <a:defRPr/>
            </a:lvl1pPr>
          </a:lstStyle>
          <a:p>
            <a:fld id="{19BBE7C9-2930-4AB0-B285-2CA1E7E14F90}" type="slidenum">
              <a:rPr lang="en-US" altLang="en-US"/>
              <a:pPr/>
              <a:t>‹#›</a:t>
            </a:fld>
            <a:endParaRPr lang="en-US" altLang="en-US"/>
          </a:p>
        </p:txBody>
      </p:sp>
    </p:spTree>
    <p:extLst>
      <p:ext uri="{BB962C8B-B14F-4D97-AF65-F5344CB8AC3E}">
        <p14:creationId xmlns:p14="http://schemas.microsoft.com/office/powerpoint/2010/main" val="30490915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6FD683-D686-9575-3695-3F77C7BCA69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87AD0DF-B6D0-AE89-9D3B-82BD28FD6B80}"/>
              </a:ext>
            </a:extLst>
          </p:cNvPr>
          <p:cNvSpPr>
            <a:spLocks noGrp="1"/>
          </p:cNvSpPr>
          <p:nvPr>
            <p:ph type="dt" sz="half" idx="10"/>
          </p:nvPr>
        </p:nvSpPr>
        <p:spPr/>
        <p:txBody>
          <a:bodyPr/>
          <a:lstStyle>
            <a:lvl1pPr>
              <a:defRPr/>
            </a:lvl1pPr>
          </a:lstStyle>
          <a:p>
            <a:endParaRPr lang="en-US" altLang="en-US"/>
          </a:p>
        </p:txBody>
      </p:sp>
      <p:sp>
        <p:nvSpPr>
          <p:cNvPr id="4" name="Footer Placeholder 3">
            <a:extLst>
              <a:ext uri="{FF2B5EF4-FFF2-40B4-BE49-F238E27FC236}">
                <a16:creationId xmlns:a16="http://schemas.microsoft.com/office/drawing/2014/main" id="{B04CE635-63D9-CC79-E2CA-35E2CF37C7F0}"/>
              </a:ext>
            </a:extLst>
          </p:cNvPr>
          <p:cNvSpPr>
            <a:spLocks noGrp="1"/>
          </p:cNvSpPr>
          <p:nvPr>
            <p:ph type="ftr" sz="quarter" idx="11"/>
          </p:nvPr>
        </p:nvSpPr>
        <p:spPr/>
        <p:txBody>
          <a:bodyPr/>
          <a:lstStyle>
            <a:lvl1pPr>
              <a:defRPr/>
            </a:lvl1pPr>
          </a:lstStyle>
          <a:p>
            <a:endParaRPr lang="en-US" altLang="en-US"/>
          </a:p>
        </p:txBody>
      </p:sp>
      <p:sp>
        <p:nvSpPr>
          <p:cNvPr id="5" name="Slide Number Placeholder 4">
            <a:extLst>
              <a:ext uri="{FF2B5EF4-FFF2-40B4-BE49-F238E27FC236}">
                <a16:creationId xmlns:a16="http://schemas.microsoft.com/office/drawing/2014/main" id="{BAFBD359-9F80-7820-1541-2542366877CD}"/>
              </a:ext>
            </a:extLst>
          </p:cNvPr>
          <p:cNvSpPr>
            <a:spLocks noGrp="1"/>
          </p:cNvSpPr>
          <p:nvPr>
            <p:ph type="sldNum" sz="quarter" idx="12"/>
          </p:nvPr>
        </p:nvSpPr>
        <p:spPr/>
        <p:txBody>
          <a:bodyPr/>
          <a:lstStyle>
            <a:lvl1pPr>
              <a:defRPr/>
            </a:lvl1pPr>
          </a:lstStyle>
          <a:p>
            <a:fld id="{45F080A0-27BC-4B58-9180-69F427BA9E6F}" type="slidenum">
              <a:rPr lang="en-US" altLang="en-US"/>
              <a:pPr/>
              <a:t>‹#›</a:t>
            </a:fld>
            <a:endParaRPr lang="en-US" altLang="en-US"/>
          </a:p>
        </p:txBody>
      </p:sp>
    </p:spTree>
    <p:extLst>
      <p:ext uri="{BB962C8B-B14F-4D97-AF65-F5344CB8AC3E}">
        <p14:creationId xmlns:p14="http://schemas.microsoft.com/office/powerpoint/2010/main" val="18428974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76F6CD7-097D-D1C6-C4D7-53736F16E00C}"/>
              </a:ext>
            </a:extLst>
          </p:cNvPr>
          <p:cNvSpPr>
            <a:spLocks noGrp="1"/>
          </p:cNvSpPr>
          <p:nvPr>
            <p:ph type="dt" sz="half" idx="10"/>
          </p:nvPr>
        </p:nvSpPr>
        <p:spPr/>
        <p:txBody>
          <a:bodyPr/>
          <a:lstStyle>
            <a:lvl1pPr>
              <a:defRPr/>
            </a:lvl1pPr>
          </a:lstStyle>
          <a:p>
            <a:endParaRPr lang="en-US" altLang="en-US"/>
          </a:p>
        </p:txBody>
      </p:sp>
      <p:sp>
        <p:nvSpPr>
          <p:cNvPr id="3" name="Footer Placeholder 2">
            <a:extLst>
              <a:ext uri="{FF2B5EF4-FFF2-40B4-BE49-F238E27FC236}">
                <a16:creationId xmlns:a16="http://schemas.microsoft.com/office/drawing/2014/main" id="{F66BF5F0-8605-22BC-63D4-013A03D5F978}"/>
              </a:ext>
            </a:extLst>
          </p:cNvPr>
          <p:cNvSpPr>
            <a:spLocks noGrp="1"/>
          </p:cNvSpPr>
          <p:nvPr>
            <p:ph type="ftr" sz="quarter" idx="11"/>
          </p:nvPr>
        </p:nvSpPr>
        <p:spPr/>
        <p:txBody>
          <a:bodyPr/>
          <a:lstStyle>
            <a:lvl1pPr>
              <a:defRPr/>
            </a:lvl1pPr>
          </a:lstStyle>
          <a:p>
            <a:endParaRPr lang="en-US" altLang="en-US"/>
          </a:p>
        </p:txBody>
      </p:sp>
      <p:sp>
        <p:nvSpPr>
          <p:cNvPr id="4" name="Slide Number Placeholder 3">
            <a:extLst>
              <a:ext uri="{FF2B5EF4-FFF2-40B4-BE49-F238E27FC236}">
                <a16:creationId xmlns:a16="http://schemas.microsoft.com/office/drawing/2014/main" id="{9447F7FA-87E3-4DBD-0CA8-17B79EB75CF8}"/>
              </a:ext>
            </a:extLst>
          </p:cNvPr>
          <p:cNvSpPr>
            <a:spLocks noGrp="1"/>
          </p:cNvSpPr>
          <p:nvPr>
            <p:ph type="sldNum" sz="quarter" idx="12"/>
          </p:nvPr>
        </p:nvSpPr>
        <p:spPr/>
        <p:txBody>
          <a:bodyPr/>
          <a:lstStyle>
            <a:lvl1pPr>
              <a:defRPr/>
            </a:lvl1pPr>
          </a:lstStyle>
          <a:p>
            <a:fld id="{9857009A-9FD9-49D0-93DE-739D85F6859B}" type="slidenum">
              <a:rPr lang="en-US" altLang="en-US"/>
              <a:pPr/>
              <a:t>‹#›</a:t>
            </a:fld>
            <a:endParaRPr lang="en-US" altLang="en-US"/>
          </a:p>
        </p:txBody>
      </p:sp>
    </p:spTree>
    <p:extLst>
      <p:ext uri="{BB962C8B-B14F-4D97-AF65-F5344CB8AC3E}">
        <p14:creationId xmlns:p14="http://schemas.microsoft.com/office/powerpoint/2010/main" val="14080968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B06164-2579-710E-9EBB-A8933ED351CC}"/>
              </a:ext>
            </a:extLst>
          </p:cNvPr>
          <p:cNvSpPr>
            <a:spLocks noGrp="1"/>
          </p:cNvSpPr>
          <p:nvPr>
            <p:ph type="title"/>
          </p:nvPr>
        </p:nvSpPr>
        <p:spPr>
          <a:xfrm>
            <a:off x="1008063" y="549275"/>
            <a:ext cx="4718050" cy="1919288"/>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405FCF4B-6B7A-0DCE-5A35-E28C5C966C51}"/>
              </a:ext>
            </a:extLst>
          </p:cNvPr>
          <p:cNvSpPr>
            <a:spLocks noGrp="1"/>
          </p:cNvSpPr>
          <p:nvPr>
            <p:ph idx="1"/>
          </p:nvPr>
        </p:nvSpPr>
        <p:spPr>
          <a:xfrm>
            <a:off x="6219825" y="1184275"/>
            <a:ext cx="7407275" cy="584835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5F8F044-A987-F36F-C413-CACF2986B048}"/>
              </a:ext>
            </a:extLst>
          </p:cNvPr>
          <p:cNvSpPr>
            <a:spLocks noGrp="1"/>
          </p:cNvSpPr>
          <p:nvPr>
            <p:ph type="body" sz="half" idx="2"/>
          </p:nvPr>
        </p:nvSpPr>
        <p:spPr>
          <a:xfrm>
            <a:off x="1008063" y="2468563"/>
            <a:ext cx="4718050" cy="4573587"/>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8C316FD-E6FC-3267-65A4-01837E5CEBE5}"/>
              </a:ext>
            </a:extLst>
          </p:cNvPr>
          <p:cNvSpPr>
            <a:spLocks noGrp="1"/>
          </p:cNvSpPr>
          <p:nvPr>
            <p:ph type="dt" sz="half" idx="10"/>
          </p:nvPr>
        </p:nvSpPr>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A6043077-9847-DC65-DE0B-4A167D3AF0BE}"/>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4D8792F0-AF33-98BA-1542-08E02D125D12}"/>
              </a:ext>
            </a:extLst>
          </p:cNvPr>
          <p:cNvSpPr>
            <a:spLocks noGrp="1"/>
          </p:cNvSpPr>
          <p:nvPr>
            <p:ph type="sldNum" sz="quarter" idx="12"/>
          </p:nvPr>
        </p:nvSpPr>
        <p:spPr/>
        <p:txBody>
          <a:bodyPr/>
          <a:lstStyle>
            <a:lvl1pPr>
              <a:defRPr/>
            </a:lvl1pPr>
          </a:lstStyle>
          <a:p>
            <a:fld id="{75E71D4D-BD8B-4C8A-8911-FFC6C678756F}" type="slidenum">
              <a:rPr lang="en-US" altLang="en-US"/>
              <a:pPr/>
              <a:t>‹#›</a:t>
            </a:fld>
            <a:endParaRPr lang="en-US" altLang="en-US"/>
          </a:p>
        </p:txBody>
      </p:sp>
    </p:spTree>
    <p:extLst>
      <p:ext uri="{BB962C8B-B14F-4D97-AF65-F5344CB8AC3E}">
        <p14:creationId xmlns:p14="http://schemas.microsoft.com/office/powerpoint/2010/main" val="24733969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12D10A-2AD9-5597-4136-5C35696DB71D}"/>
              </a:ext>
            </a:extLst>
          </p:cNvPr>
          <p:cNvSpPr>
            <a:spLocks noGrp="1"/>
          </p:cNvSpPr>
          <p:nvPr>
            <p:ph type="title"/>
          </p:nvPr>
        </p:nvSpPr>
        <p:spPr>
          <a:xfrm>
            <a:off x="1008063" y="549275"/>
            <a:ext cx="4718050" cy="1919288"/>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308B5D9-E6D6-FC4C-6459-CB2E4FB9021D}"/>
              </a:ext>
            </a:extLst>
          </p:cNvPr>
          <p:cNvSpPr>
            <a:spLocks noGrp="1"/>
          </p:cNvSpPr>
          <p:nvPr>
            <p:ph type="pic" idx="1"/>
          </p:nvPr>
        </p:nvSpPr>
        <p:spPr>
          <a:xfrm>
            <a:off x="6219825" y="1184275"/>
            <a:ext cx="7407275" cy="584835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9B087F9-3D72-7E54-4CAF-748BE1C4B04F}"/>
              </a:ext>
            </a:extLst>
          </p:cNvPr>
          <p:cNvSpPr>
            <a:spLocks noGrp="1"/>
          </p:cNvSpPr>
          <p:nvPr>
            <p:ph type="body" sz="half" idx="2"/>
          </p:nvPr>
        </p:nvSpPr>
        <p:spPr>
          <a:xfrm>
            <a:off x="1008063" y="2468563"/>
            <a:ext cx="4718050" cy="4573587"/>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437E023-59A8-2D5C-A532-ADF3D8FEC74E}"/>
              </a:ext>
            </a:extLst>
          </p:cNvPr>
          <p:cNvSpPr>
            <a:spLocks noGrp="1"/>
          </p:cNvSpPr>
          <p:nvPr>
            <p:ph type="dt" sz="half" idx="10"/>
          </p:nvPr>
        </p:nvSpPr>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A2D492A1-8042-8828-AEDB-E672A3081B19}"/>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CF6891FB-97F6-7317-B1BB-29FF8DEAF471}"/>
              </a:ext>
            </a:extLst>
          </p:cNvPr>
          <p:cNvSpPr>
            <a:spLocks noGrp="1"/>
          </p:cNvSpPr>
          <p:nvPr>
            <p:ph type="sldNum" sz="quarter" idx="12"/>
          </p:nvPr>
        </p:nvSpPr>
        <p:spPr/>
        <p:txBody>
          <a:bodyPr/>
          <a:lstStyle>
            <a:lvl1pPr>
              <a:defRPr/>
            </a:lvl1pPr>
          </a:lstStyle>
          <a:p>
            <a:fld id="{F2C12FB7-3636-4C3B-8FA8-E4BDF141B103}" type="slidenum">
              <a:rPr lang="en-US" altLang="en-US"/>
              <a:pPr/>
              <a:t>‹#›</a:t>
            </a:fld>
            <a:endParaRPr lang="en-US" altLang="en-US"/>
          </a:p>
        </p:txBody>
      </p:sp>
    </p:spTree>
    <p:extLst>
      <p:ext uri="{BB962C8B-B14F-4D97-AF65-F5344CB8AC3E}">
        <p14:creationId xmlns:p14="http://schemas.microsoft.com/office/powerpoint/2010/main" val="17671118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6BBD3DEE-1D94-09F8-5ECD-00C8AF5BF860}"/>
              </a:ext>
            </a:extLst>
          </p:cNvPr>
          <p:cNvSpPr>
            <a:spLocks noGrp="1" noChangeArrowheads="1"/>
          </p:cNvSpPr>
          <p:nvPr>
            <p:ph type="title"/>
          </p:nvPr>
        </p:nvSpPr>
        <p:spPr bwMode="auto">
          <a:xfrm>
            <a:off x="1096963" y="731838"/>
            <a:ext cx="12436475" cy="137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30622" tIns="65311" rIns="130622" bIns="65311"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FB5750B9-E52B-7E92-0BC0-8C6527B8A8E5}"/>
              </a:ext>
            </a:extLst>
          </p:cNvPr>
          <p:cNvSpPr>
            <a:spLocks noGrp="1" noChangeArrowheads="1"/>
          </p:cNvSpPr>
          <p:nvPr>
            <p:ph type="body" idx="1"/>
          </p:nvPr>
        </p:nvSpPr>
        <p:spPr bwMode="auto">
          <a:xfrm>
            <a:off x="1096963" y="2378075"/>
            <a:ext cx="12436475" cy="4937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30622" tIns="65311" rIns="130622" bIns="65311"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1E7957AB-ED20-8228-A9E5-20C2E4DA5C22}"/>
              </a:ext>
            </a:extLst>
          </p:cNvPr>
          <p:cNvSpPr>
            <a:spLocks noGrp="1" noChangeArrowheads="1"/>
          </p:cNvSpPr>
          <p:nvPr>
            <p:ph type="dt" sz="half" idx="2"/>
          </p:nvPr>
        </p:nvSpPr>
        <p:spPr bwMode="auto">
          <a:xfrm>
            <a:off x="1096963" y="7497763"/>
            <a:ext cx="3048000" cy="549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30622" tIns="65311" rIns="130622" bIns="65311" numCol="1" anchor="t" anchorCtr="0" compatLnSpc="1">
            <a:prstTxWarp prst="textNoShape">
              <a:avLst/>
            </a:prstTxWarp>
          </a:bodyPr>
          <a:lstStyle>
            <a:lvl1pPr algn="l" defTabSz="1306513">
              <a:defRPr sz="2000">
                <a:latin typeface="+mn-lt"/>
              </a:defRPr>
            </a:lvl1pPr>
          </a:lstStyle>
          <a:p>
            <a:endParaRPr lang="en-US" altLang="en-US"/>
          </a:p>
        </p:txBody>
      </p:sp>
      <p:sp>
        <p:nvSpPr>
          <p:cNvPr id="1029" name="Rectangle 5">
            <a:extLst>
              <a:ext uri="{FF2B5EF4-FFF2-40B4-BE49-F238E27FC236}">
                <a16:creationId xmlns:a16="http://schemas.microsoft.com/office/drawing/2014/main" id="{6DDFD61C-7BB1-9E92-2B1F-30E0AB9E393A}"/>
              </a:ext>
            </a:extLst>
          </p:cNvPr>
          <p:cNvSpPr>
            <a:spLocks noGrp="1" noChangeArrowheads="1"/>
          </p:cNvSpPr>
          <p:nvPr>
            <p:ph type="ftr" sz="quarter" idx="3"/>
          </p:nvPr>
        </p:nvSpPr>
        <p:spPr bwMode="auto">
          <a:xfrm>
            <a:off x="4999038" y="7497763"/>
            <a:ext cx="4632325" cy="549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30622" tIns="65311" rIns="130622" bIns="65311" numCol="1" anchor="t" anchorCtr="0" compatLnSpc="1">
            <a:prstTxWarp prst="textNoShape">
              <a:avLst/>
            </a:prstTxWarp>
          </a:bodyPr>
          <a:lstStyle>
            <a:lvl1pPr defTabSz="1306513">
              <a:defRPr sz="2000">
                <a:latin typeface="+mn-lt"/>
              </a:defRPr>
            </a:lvl1pPr>
          </a:lstStyle>
          <a:p>
            <a:endParaRPr lang="en-US" altLang="en-US"/>
          </a:p>
        </p:txBody>
      </p:sp>
      <p:sp>
        <p:nvSpPr>
          <p:cNvPr id="1030" name="Rectangle 6">
            <a:extLst>
              <a:ext uri="{FF2B5EF4-FFF2-40B4-BE49-F238E27FC236}">
                <a16:creationId xmlns:a16="http://schemas.microsoft.com/office/drawing/2014/main" id="{B0E3FBBB-F795-FA4B-CE38-B5D634EABB70}"/>
              </a:ext>
            </a:extLst>
          </p:cNvPr>
          <p:cNvSpPr>
            <a:spLocks noGrp="1" noChangeArrowheads="1"/>
          </p:cNvSpPr>
          <p:nvPr>
            <p:ph type="sldNum" sz="quarter" idx="4"/>
          </p:nvPr>
        </p:nvSpPr>
        <p:spPr bwMode="auto">
          <a:xfrm>
            <a:off x="10485438" y="7497763"/>
            <a:ext cx="3048000" cy="549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30622" tIns="65311" rIns="130622" bIns="65311" numCol="1" anchor="t" anchorCtr="0" compatLnSpc="1">
            <a:prstTxWarp prst="textNoShape">
              <a:avLst/>
            </a:prstTxWarp>
          </a:bodyPr>
          <a:lstStyle>
            <a:lvl1pPr algn="r" defTabSz="1306513">
              <a:defRPr sz="2000">
                <a:latin typeface="+mn-lt"/>
              </a:defRPr>
            </a:lvl1pPr>
          </a:lstStyle>
          <a:p>
            <a:fld id="{02233C62-FD03-476D-ABDA-59BF463BED3C}"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306513" rtl="0" eaLnBrk="0" fontAlgn="base" hangingPunct="0">
        <a:spcBef>
          <a:spcPct val="0"/>
        </a:spcBef>
        <a:spcAft>
          <a:spcPct val="0"/>
        </a:spcAft>
        <a:defRPr sz="6300" kern="1200">
          <a:solidFill>
            <a:schemeClr val="tx2"/>
          </a:solidFill>
          <a:latin typeface="+mj-lt"/>
          <a:ea typeface="+mj-ea"/>
          <a:cs typeface="+mj-cs"/>
        </a:defRPr>
      </a:lvl1pPr>
      <a:lvl2pPr algn="ctr" defTabSz="1306513" rtl="0" eaLnBrk="0" fontAlgn="base" hangingPunct="0">
        <a:spcBef>
          <a:spcPct val="0"/>
        </a:spcBef>
        <a:spcAft>
          <a:spcPct val="0"/>
        </a:spcAft>
        <a:defRPr sz="6300">
          <a:solidFill>
            <a:schemeClr val="tx2"/>
          </a:solidFill>
          <a:latin typeface="Times New Roman" panose="02020603050405020304" pitchFamily="18" charset="0"/>
        </a:defRPr>
      </a:lvl2pPr>
      <a:lvl3pPr algn="ctr" defTabSz="1306513" rtl="0" eaLnBrk="0" fontAlgn="base" hangingPunct="0">
        <a:spcBef>
          <a:spcPct val="0"/>
        </a:spcBef>
        <a:spcAft>
          <a:spcPct val="0"/>
        </a:spcAft>
        <a:defRPr sz="6300">
          <a:solidFill>
            <a:schemeClr val="tx2"/>
          </a:solidFill>
          <a:latin typeface="Times New Roman" panose="02020603050405020304" pitchFamily="18" charset="0"/>
        </a:defRPr>
      </a:lvl3pPr>
      <a:lvl4pPr algn="ctr" defTabSz="1306513" rtl="0" eaLnBrk="0" fontAlgn="base" hangingPunct="0">
        <a:spcBef>
          <a:spcPct val="0"/>
        </a:spcBef>
        <a:spcAft>
          <a:spcPct val="0"/>
        </a:spcAft>
        <a:defRPr sz="6300">
          <a:solidFill>
            <a:schemeClr val="tx2"/>
          </a:solidFill>
          <a:latin typeface="Times New Roman" panose="02020603050405020304" pitchFamily="18" charset="0"/>
        </a:defRPr>
      </a:lvl4pPr>
      <a:lvl5pPr algn="ctr" defTabSz="1306513" rtl="0" eaLnBrk="0" fontAlgn="base" hangingPunct="0">
        <a:spcBef>
          <a:spcPct val="0"/>
        </a:spcBef>
        <a:spcAft>
          <a:spcPct val="0"/>
        </a:spcAft>
        <a:defRPr sz="6300">
          <a:solidFill>
            <a:schemeClr val="tx2"/>
          </a:solidFill>
          <a:latin typeface="Times New Roman" panose="02020603050405020304" pitchFamily="18" charset="0"/>
        </a:defRPr>
      </a:lvl5pPr>
      <a:lvl6pPr marL="457200" algn="ctr" defTabSz="1306513" rtl="0" eaLnBrk="0" fontAlgn="base" hangingPunct="0">
        <a:spcBef>
          <a:spcPct val="0"/>
        </a:spcBef>
        <a:spcAft>
          <a:spcPct val="0"/>
        </a:spcAft>
        <a:defRPr sz="6300">
          <a:solidFill>
            <a:schemeClr val="tx2"/>
          </a:solidFill>
          <a:latin typeface="Times New Roman" panose="02020603050405020304" pitchFamily="18" charset="0"/>
        </a:defRPr>
      </a:lvl6pPr>
      <a:lvl7pPr marL="914400" algn="ctr" defTabSz="1306513" rtl="0" eaLnBrk="0" fontAlgn="base" hangingPunct="0">
        <a:spcBef>
          <a:spcPct val="0"/>
        </a:spcBef>
        <a:spcAft>
          <a:spcPct val="0"/>
        </a:spcAft>
        <a:defRPr sz="6300">
          <a:solidFill>
            <a:schemeClr val="tx2"/>
          </a:solidFill>
          <a:latin typeface="Times New Roman" panose="02020603050405020304" pitchFamily="18" charset="0"/>
        </a:defRPr>
      </a:lvl7pPr>
      <a:lvl8pPr marL="1371600" algn="ctr" defTabSz="1306513" rtl="0" eaLnBrk="0" fontAlgn="base" hangingPunct="0">
        <a:spcBef>
          <a:spcPct val="0"/>
        </a:spcBef>
        <a:spcAft>
          <a:spcPct val="0"/>
        </a:spcAft>
        <a:defRPr sz="6300">
          <a:solidFill>
            <a:schemeClr val="tx2"/>
          </a:solidFill>
          <a:latin typeface="Times New Roman" panose="02020603050405020304" pitchFamily="18" charset="0"/>
        </a:defRPr>
      </a:lvl8pPr>
      <a:lvl9pPr marL="1828800" algn="ctr" defTabSz="1306513" rtl="0" eaLnBrk="0" fontAlgn="base" hangingPunct="0">
        <a:spcBef>
          <a:spcPct val="0"/>
        </a:spcBef>
        <a:spcAft>
          <a:spcPct val="0"/>
        </a:spcAft>
        <a:defRPr sz="6300">
          <a:solidFill>
            <a:schemeClr val="tx2"/>
          </a:solidFill>
          <a:latin typeface="Times New Roman" panose="02020603050405020304" pitchFamily="18" charset="0"/>
        </a:defRPr>
      </a:lvl9pPr>
    </p:titleStyle>
    <p:bodyStyle>
      <a:lvl1pPr marL="490538" indent="-490538" algn="l" defTabSz="1306513" rtl="0" eaLnBrk="0" fontAlgn="base" hangingPunct="0">
        <a:spcBef>
          <a:spcPct val="20000"/>
        </a:spcBef>
        <a:spcAft>
          <a:spcPct val="0"/>
        </a:spcAft>
        <a:buChar char="•"/>
        <a:defRPr sz="4600" kern="1200">
          <a:solidFill>
            <a:schemeClr val="tx1"/>
          </a:solidFill>
          <a:latin typeface="+mn-lt"/>
          <a:ea typeface="+mn-ea"/>
          <a:cs typeface="+mn-cs"/>
        </a:defRPr>
      </a:lvl1pPr>
      <a:lvl2pPr marL="1062038" indent="-409575" algn="l" defTabSz="1306513" rtl="0" eaLnBrk="0" fontAlgn="base" hangingPunct="0">
        <a:spcBef>
          <a:spcPct val="20000"/>
        </a:spcBef>
        <a:spcAft>
          <a:spcPct val="0"/>
        </a:spcAft>
        <a:buChar char="–"/>
        <a:defRPr sz="4000" kern="1200">
          <a:solidFill>
            <a:schemeClr val="tx1"/>
          </a:solidFill>
          <a:latin typeface="+mn-lt"/>
          <a:ea typeface="+mn-ea"/>
          <a:cs typeface="+mn-cs"/>
        </a:defRPr>
      </a:lvl2pPr>
      <a:lvl3pPr marL="1633538" indent="-327025" algn="l" defTabSz="1306513" rtl="0" eaLnBrk="0" fontAlgn="base" hangingPunct="0">
        <a:spcBef>
          <a:spcPct val="20000"/>
        </a:spcBef>
        <a:spcAft>
          <a:spcPct val="0"/>
        </a:spcAft>
        <a:buChar char="•"/>
        <a:defRPr sz="3400" kern="1200">
          <a:solidFill>
            <a:schemeClr val="tx1"/>
          </a:solidFill>
          <a:latin typeface="+mn-lt"/>
          <a:ea typeface="+mn-ea"/>
          <a:cs typeface="+mn-cs"/>
        </a:defRPr>
      </a:lvl3pPr>
      <a:lvl4pPr marL="2286000" indent="-327025" algn="l" defTabSz="1306513" rtl="0" eaLnBrk="0" fontAlgn="base" hangingPunct="0">
        <a:spcBef>
          <a:spcPct val="20000"/>
        </a:spcBef>
        <a:spcAft>
          <a:spcPct val="0"/>
        </a:spcAft>
        <a:buChar char="–"/>
        <a:defRPr sz="2900" kern="1200">
          <a:solidFill>
            <a:schemeClr val="tx1"/>
          </a:solidFill>
          <a:latin typeface="+mn-lt"/>
          <a:ea typeface="+mn-ea"/>
          <a:cs typeface="+mn-cs"/>
        </a:defRPr>
      </a:lvl4pPr>
      <a:lvl5pPr marL="2938463" indent="-325438" algn="l" defTabSz="1306513" rtl="0" eaLnBrk="0" fontAlgn="base" hangingPunct="0">
        <a:spcBef>
          <a:spcPct val="20000"/>
        </a:spcBef>
        <a:spcAft>
          <a:spcPct val="0"/>
        </a:spcAft>
        <a:buChar char="»"/>
        <a:defRPr sz="29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34866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a:extLst>
              <a:ext uri="{FF2B5EF4-FFF2-40B4-BE49-F238E27FC236}">
                <a16:creationId xmlns:a16="http://schemas.microsoft.com/office/drawing/2014/main" id="{8178921F-76A5-B67E-1948-A0CDCAAA9D5C}"/>
              </a:ext>
            </a:extLst>
          </p:cNvPr>
          <p:cNvSpPr>
            <a:spLocks noGrp="1" noChangeArrowheads="1"/>
          </p:cNvSpPr>
          <p:nvPr>
            <p:ph type="title"/>
          </p:nvPr>
        </p:nvSpPr>
        <p:spPr>
          <a:xfrm>
            <a:off x="244475" y="182563"/>
            <a:ext cx="14141450" cy="914400"/>
          </a:xfrm>
        </p:spPr>
        <p:txBody>
          <a:bodyPr/>
          <a:lstStyle/>
          <a:p>
            <a:r>
              <a:rPr lang="en-US" altLang="en-US" sz="4500" dirty="0">
                <a:solidFill>
                  <a:srgbClr val="FFFF00"/>
                </a:solidFill>
                <a:effectLst>
                  <a:outerShdw blurRad="38100" dist="38100" dir="2700000" algn="tl">
                    <a:srgbClr val="000000"/>
                  </a:outerShdw>
                </a:effectLst>
                <a:latin typeface="Arial Rounded MT Bold" panose="020F0704030504030204" pitchFamily="34" charset="0"/>
              </a:rPr>
              <a:t>Preaching today</a:t>
            </a:r>
          </a:p>
        </p:txBody>
      </p:sp>
      <p:sp>
        <p:nvSpPr>
          <p:cNvPr id="38915" name="Rectangle 3">
            <a:extLst>
              <a:ext uri="{FF2B5EF4-FFF2-40B4-BE49-F238E27FC236}">
                <a16:creationId xmlns:a16="http://schemas.microsoft.com/office/drawing/2014/main" id="{50274ABF-2BC5-B29D-2B84-C3E26A84AE57}"/>
              </a:ext>
            </a:extLst>
          </p:cNvPr>
          <p:cNvSpPr>
            <a:spLocks noGrp="1" noChangeArrowheads="1"/>
          </p:cNvSpPr>
          <p:nvPr>
            <p:ph type="body" idx="1"/>
          </p:nvPr>
        </p:nvSpPr>
        <p:spPr>
          <a:xfrm>
            <a:off x="122238" y="1189038"/>
            <a:ext cx="14385925" cy="4937125"/>
          </a:xfrm>
        </p:spPr>
        <p:txBody>
          <a:bodyPr/>
          <a:lstStyle/>
          <a:p>
            <a:pPr marL="137160" indent="-137160">
              <a:spcBef>
                <a:spcPts val="1200"/>
              </a:spcBef>
              <a:buClr>
                <a:srgbClr val="FFFF00"/>
              </a:buClr>
              <a:buFont typeface="Wingdings" panose="05000000000000000000" pitchFamily="2" charset="2"/>
              <a:buChar char="Ø"/>
            </a:pPr>
            <a:r>
              <a:rPr lang="en-US" altLang="en-US" sz="3300" dirty="0">
                <a:solidFill>
                  <a:schemeClr val="bg1"/>
                </a:solidFill>
                <a:effectLst>
                  <a:outerShdw blurRad="38100" dist="38100" dir="2700000" algn="tl">
                    <a:srgbClr val="000000"/>
                  </a:outerShdw>
                </a:effectLst>
                <a:latin typeface="Arial" panose="020B0604020202020204" pitchFamily="34" charset="0"/>
                <a:cs typeface="Arial" panose="020B0604020202020204" pitchFamily="34" charset="0"/>
              </a:rPr>
              <a:t>You cannot preach about faith in Jesus without preaching faith in His kingdom.</a:t>
            </a:r>
          </a:p>
          <a:p>
            <a:pPr marL="137160" indent="-137160">
              <a:spcBef>
                <a:spcPts val="1200"/>
              </a:spcBef>
              <a:buClr>
                <a:srgbClr val="FFFF00"/>
              </a:buClr>
              <a:buFont typeface="Wingdings" panose="05000000000000000000" pitchFamily="2" charset="2"/>
              <a:buChar char="Ø"/>
            </a:pPr>
            <a:r>
              <a:rPr lang="en-US" altLang="en-US" sz="3300" dirty="0">
                <a:solidFill>
                  <a:schemeClr val="bg1"/>
                </a:solidFill>
                <a:effectLst>
                  <a:outerShdw blurRad="38100" dist="38100" dir="2700000" algn="tl">
                    <a:srgbClr val="000000"/>
                  </a:outerShdw>
                </a:effectLst>
                <a:latin typeface="Arial" panose="020B0604020202020204" pitchFamily="34" charset="0"/>
                <a:cs typeface="Arial" panose="020B0604020202020204" pitchFamily="34" charset="0"/>
              </a:rPr>
              <a:t>You cannot preach about His kingdom without preaching the one church.</a:t>
            </a:r>
          </a:p>
          <a:p>
            <a:pPr marL="137160" indent="-137160">
              <a:spcBef>
                <a:spcPts val="1200"/>
              </a:spcBef>
              <a:buClr>
                <a:srgbClr val="FFFF00"/>
              </a:buClr>
              <a:buFont typeface="Wingdings" panose="05000000000000000000" pitchFamily="2" charset="2"/>
              <a:buChar char="Ø"/>
            </a:pPr>
            <a:r>
              <a:rPr lang="en-US" altLang="en-US" sz="3300" dirty="0">
                <a:solidFill>
                  <a:schemeClr val="bg1"/>
                </a:solidFill>
                <a:effectLst>
                  <a:outerShdw blurRad="38100" dist="38100" dir="2700000" algn="tl">
                    <a:srgbClr val="000000"/>
                  </a:outerShdw>
                </a:effectLst>
                <a:latin typeface="Arial" panose="020B0604020202020204" pitchFamily="34" charset="0"/>
                <a:cs typeface="Arial" panose="020B0604020202020204" pitchFamily="34" charset="0"/>
              </a:rPr>
              <a:t>You cannot preach about the one church without preaching about how to be added to that church.</a:t>
            </a:r>
          </a:p>
          <a:p>
            <a:pPr marL="137160" indent="-137160">
              <a:spcBef>
                <a:spcPts val="1200"/>
              </a:spcBef>
              <a:buClr>
                <a:srgbClr val="FFFF00"/>
              </a:buClr>
              <a:buFont typeface="Wingdings" panose="05000000000000000000" pitchFamily="2" charset="2"/>
              <a:buChar char="Ø"/>
            </a:pPr>
            <a:r>
              <a:rPr lang="en-US" altLang="en-US" sz="3300" dirty="0">
                <a:solidFill>
                  <a:schemeClr val="bg1"/>
                </a:solidFill>
                <a:effectLst>
                  <a:outerShdw blurRad="38100" dist="38100" dir="2700000" algn="tl">
                    <a:srgbClr val="000000"/>
                  </a:outerShdw>
                </a:effectLst>
                <a:latin typeface="Arial" panose="020B0604020202020204" pitchFamily="34" charset="0"/>
                <a:cs typeface="Arial" panose="020B0604020202020204" pitchFamily="34" charset="0"/>
              </a:rPr>
              <a:t>You cannot preach about how to be added to the church without preaching baptism into the death and blood of Christ for the remission of sins.  </a:t>
            </a:r>
          </a:p>
          <a:p>
            <a:pPr marL="137160" indent="-137160">
              <a:spcBef>
                <a:spcPts val="1200"/>
              </a:spcBef>
              <a:buClr>
                <a:srgbClr val="FFFF00"/>
              </a:buClr>
              <a:buFont typeface="Wingdings" panose="05000000000000000000" pitchFamily="2" charset="2"/>
              <a:buChar char="Ø"/>
            </a:pPr>
            <a:r>
              <a:rPr lang="en-US" altLang="en-US" sz="3300" dirty="0">
                <a:solidFill>
                  <a:schemeClr val="bg1"/>
                </a:solidFill>
                <a:effectLst>
                  <a:outerShdw blurRad="38100" dist="38100" dir="2700000" algn="tl">
                    <a:srgbClr val="000000"/>
                  </a:outerShdw>
                </a:effectLst>
                <a:latin typeface="Arial" panose="020B0604020202020204" pitchFamily="34" charset="0"/>
                <a:cs typeface="Arial" panose="020B0604020202020204" pitchFamily="34" charset="0"/>
              </a:rPr>
              <a:t>One cannot have the right kind of faith without having the right information regarding salvation.  </a:t>
            </a:r>
          </a:p>
          <a:p>
            <a:pPr marL="137160" indent="-137160">
              <a:spcBef>
                <a:spcPts val="1200"/>
              </a:spcBef>
              <a:buClr>
                <a:srgbClr val="FFFF00"/>
              </a:buClr>
              <a:buFont typeface="Wingdings" panose="05000000000000000000" pitchFamily="2" charset="2"/>
              <a:buChar char="Ø"/>
            </a:pPr>
            <a:r>
              <a:rPr lang="en-US" altLang="en-US" sz="3300" dirty="0">
                <a:solidFill>
                  <a:schemeClr val="bg1"/>
                </a:solidFill>
                <a:effectLst>
                  <a:outerShdw blurRad="38100" dist="38100" dir="2700000" algn="tl">
                    <a:srgbClr val="000000"/>
                  </a:outerShdw>
                </a:effectLst>
                <a:latin typeface="Arial" panose="020B0604020202020204" pitchFamily="34" charset="0"/>
                <a:cs typeface="Arial" panose="020B0604020202020204" pitchFamily="34" charset="0"/>
              </a:rPr>
              <a:t>One cannot fully believe in Jesus without believing in the church for which He died. </a:t>
            </a:r>
            <a:endParaRPr lang="en-US" altLang="en-US" sz="3500" dirty="0">
              <a:solidFill>
                <a:schemeClr val="bg1"/>
              </a:solidFill>
              <a:effectLst>
                <a:outerShdw blurRad="38100" dist="38100" dir="2700000" algn="tl">
                  <a:srgbClr val="000000"/>
                </a:outerShdw>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9646379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16" fill="hold" nodeType="withEffect">
                                  <p:stCondLst>
                                    <p:cond delay="0"/>
                                  </p:stCondLst>
                                  <p:childTnLst>
                                    <p:set>
                                      <p:cBhvr>
                                        <p:cTn id="6" dur="1" fill="hold">
                                          <p:stCondLst>
                                            <p:cond delay="0"/>
                                          </p:stCondLst>
                                        </p:cTn>
                                        <p:tgtEl>
                                          <p:spTgt spid="38914"/>
                                        </p:tgtEl>
                                        <p:attrNameLst>
                                          <p:attrName>style.visibility</p:attrName>
                                        </p:attrNameLst>
                                      </p:cBhvr>
                                      <p:to>
                                        <p:strVal val="visible"/>
                                      </p:to>
                                    </p:set>
                                    <p:anim calcmode="lin" valueType="num">
                                      <p:cBhvr>
                                        <p:cTn id="7" dur="500" fill="hold"/>
                                        <p:tgtEl>
                                          <p:spTgt spid="38914"/>
                                        </p:tgtEl>
                                        <p:attrNameLst>
                                          <p:attrName>ppt_w</p:attrName>
                                        </p:attrNameLst>
                                      </p:cBhvr>
                                      <p:tavLst>
                                        <p:tav tm="0">
                                          <p:val>
                                            <p:fltVal val="0"/>
                                          </p:val>
                                        </p:tav>
                                        <p:tav tm="100000">
                                          <p:val>
                                            <p:strVal val="#ppt_w"/>
                                          </p:val>
                                        </p:tav>
                                      </p:tavLst>
                                    </p:anim>
                                    <p:anim calcmode="lin" valueType="num">
                                      <p:cBhvr>
                                        <p:cTn id="8" dur="500" fill="hold"/>
                                        <p:tgtEl>
                                          <p:spTgt spid="38914"/>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8" fill="hold" nodeType="clickEffect">
                                  <p:stCondLst>
                                    <p:cond delay="0"/>
                                  </p:stCondLst>
                                  <p:childTnLst>
                                    <p:set>
                                      <p:cBhvr>
                                        <p:cTn id="12" dur="1" fill="hold">
                                          <p:stCondLst>
                                            <p:cond delay="0"/>
                                          </p:stCondLst>
                                        </p:cTn>
                                        <p:tgtEl>
                                          <p:spTgt spid="38915">
                                            <p:txEl>
                                              <p:pRg st="0" end="0"/>
                                            </p:txEl>
                                          </p:spTgt>
                                        </p:tgtEl>
                                        <p:attrNameLst>
                                          <p:attrName>style.visibility</p:attrName>
                                        </p:attrNameLst>
                                      </p:cBhvr>
                                      <p:to>
                                        <p:strVal val="visible"/>
                                      </p:to>
                                    </p:set>
                                    <p:animEffect transition="in" filter="wipe(left)">
                                      <p:cBhvr>
                                        <p:cTn id="13" dur="500"/>
                                        <p:tgtEl>
                                          <p:spTgt spid="38915">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8" fill="hold" nodeType="clickEffect">
                                  <p:stCondLst>
                                    <p:cond delay="0"/>
                                  </p:stCondLst>
                                  <p:childTnLst>
                                    <p:set>
                                      <p:cBhvr>
                                        <p:cTn id="17" dur="1" fill="hold">
                                          <p:stCondLst>
                                            <p:cond delay="0"/>
                                          </p:stCondLst>
                                        </p:cTn>
                                        <p:tgtEl>
                                          <p:spTgt spid="38915">
                                            <p:txEl>
                                              <p:pRg st="1" end="1"/>
                                            </p:txEl>
                                          </p:spTgt>
                                        </p:tgtEl>
                                        <p:attrNameLst>
                                          <p:attrName>style.visibility</p:attrName>
                                        </p:attrNameLst>
                                      </p:cBhvr>
                                      <p:to>
                                        <p:strVal val="visible"/>
                                      </p:to>
                                    </p:set>
                                    <p:animEffect transition="in" filter="wipe(left)">
                                      <p:cBhvr>
                                        <p:cTn id="18" dur="500"/>
                                        <p:tgtEl>
                                          <p:spTgt spid="38915">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8" fill="hold" nodeType="clickEffect">
                                  <p:stCondLst>
                                    <p:cond delay="0"/>
                                  </p:stCondLst>
                                  <p:childTnLst>
                                    <p:set>
                                      <p:cBhvr>
                                        <p:cTn id="22" dur="1" fill="hold">
                                          <p:stCondLst>
                                            <p:cond delay="0"/>
                                          </p:stCondLst>
                                        </p:cTn>
                                        <p:tgtEl>
                                          <p:spTgt spid="38915">
                                            <p:txEl>
                                              <p:pRg st="2" end="2"/>
                                            </p:txEl>
                                          </p:spTgt>
                                        </p:tgtEl>
                                        <p:attrNameLst>
                                          <p:attrName>style.visibility</p:attrName>
                                        </p:attrNameLst>
                                      </p:cBhvr>
                                      <p:to>
                                        <p:strVal val="visible"/>
                                      </p:to>
                                    </p:set>
                                    <p:animEffect transition="in" filter="wipe(left)">
                                      <p:cBhvr>
                                        <p:cTn id="23" dur="500"/>
                                        <p:tgtEl>
                                          <p:spTgt spid="38915">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8" fill="hold" nodeType="clickEffect">
                                  <p:stCondLst>
                                    <p:cond delay="0"/>
                                  </p:stCondLst>
                                  <p:childTnLst>
                                    <p:set>
                                      <p:cBhvr>
                                        <p:cTn id="27" dur="1" fill="hold">
                                          <p:stCondLst>
                                            <p:cond delay="0"/>
                                          </p:stCondLst>
                                        </p:cTn>
                                        <p:tgtEl>
                                          <p:spTgt spid="38915">
                                            <p:txEl>
                                              <p:pRg st="3" end="3"/>
                                            </p:txEl>
                                          </p:spTgt>
                                        </p:tgtEl>
                                        <p:attrNameLst>
                                          <p:attrName>style.visibility</p:attrName>
                                        </p:attrNameLst>
                                      </p:cBhvr>
                                      <p:to>
                                        <p:strVal val="visible"/>
                                      </p:to>
                                    </p:set>
                                    <p:animEffect transition="in" filter="wipe(left)">
                                      <p:cBhvr>
                                        <p:cTn id="28" dur="500"/>
                                        <p:tgtEl>
                                          <p:spTgt spid="38915">
                                            <p:txEl>
                                              <p:pRg st="3" end="3"/>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22" presetClass="entr" presetSubtype="8" fill="hold" nodeType="clickEffect">
                                  <p:stCondLst>
                                    <p:cond delay="0"/>
                                  </p:stCondLst>
                                  <p:childTnLst>
                                    <p:set>
                                      <p:cBhvr>
                                        <p:cTn id="32" dur="1" fill="hold">
                                          <p:stCondLst>
                                            <p:cond delay="0"/>
                                          </p:stCondLst>
                                        </p:cTn>
                                        <p:tgtEl>
                                          <p:spTgt spid="38915">
                                            <p:txEl>
                                              <p:pRg st="4" end="4"/>
                                            </p:txEl>
                                          </p:spTgt>
                                        </p:tgtEl>
                                        <p:attrNameLst>
                                          <p:attrName>style.visibility</p:attrName>
                                        </p:attrNameLst>
                                      </p:cBhvr>
                                      <p:to>
                                        <p:strVal val="visible"/>
                                      </p:to>
                                    </p:set>
                                    <p:animEffect transition="in" filter="wipe(left)">
                                      <p:cBhvr>
                                        <p:cTn id="33" dur="500"/>
                                        <p:tgtEl>
                                          <p:spTgt spid="38915">
                                            <p:txEl>
                                              <p:pRg st="4" end="4"/>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22" presetClass="entr" presetSubtype="8" fill="hold" nodeType="clickEffect">
                                  <p:stCondLst>
                                    <p:cond delay="0"/>
                                  </p:stCondLst>
                                  <p:childTnLst>
                                    <p:set>
                                      <p:cBhvr>
                                        <p:cTn id="37" dur="1" fill="hold">
                                          <p:stCondLst>
                                            <p:cond delay="0"/>
                                          </p:stCondLst>
                                        </p:cTn>
                                        <p:tgtEl>
                                          <p:spTgt spid="38915">
                                            <p:txEl>
                                              <p:pRg st="5" end="5"/>
                                            </p:txEl>
                                          </p:spTgt>
                                        </p:tgtEl>
                                        <p:attrNameLst>
                                          <p:attrName>style.visibility</p:attrName>
                                        </p:attrNameLst>
                                      </p:cBhvr>
                                      <p:to>
                                        <p:strVal val="visible"/>
                                      </p:to>
                                    </p:set>
                                    <p:animEffect transition="in" filter="wipe(left)">
                                      <p:cBhvr>
                                        <p:cTn id="38" dur="500"/>
                                        <p:tgtEl>
                                          <p:spTgt spid="3891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14" grpId="0"/>
      <p:bldP spid="38915"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a:extLst>
              <a:ext uri="{FF2B5EF4-FFF2-40B4-BE49-F238E27FC236}">
                <a16:creationId xmlns:a16="http://schemas.microsoft.com/office/drawing/2014/main" id="{8178921F-76A5-B67E-1948-A0CDCAAA9D5C}"/>
              </a:ext>
            </a:extLst>
          </p:cNvPr>
          <p:cNvSpPr>
            <a:spLocks noGrp="1" noChangeArrowheads="1"/>
          </p:cNvSpPr>
          <p:nvPr>
            <p:ph type="title"/>
          </p:nvPr>
        </p:nvSpPr>
        <p:spPr>
          <a:xfrm>
            <a:off x="244475" y="182563"/>
            <a:ext cx="14141450" cy="914400"/>
          </a:xfrm>
        </p:spPr>
        <p:txBody>
          <a:bodyPr/>
          <a:lstStyle/>
          <a:p>
            <a:r>
              <a:rPr lang="en-US" altLang="en-US" sz="4500" dirty="0">
                <a:solidFill>
                  <a:srgbClr val="FFFF00"/>
                </a:solidFill>
                <a:effectLst>
                  <a:outerShdw blurRad="38100" dist="38100" dir="2700000" algn="tl">
                    <a:srgbClr val="000000"/>
                  </a:outerShdw>
                </a:effectLst>
                <a:latin typeface="Arial Rounded MT Bold" panose="020F0704030504030204" pitchFamily="34" charset="0"/>
              </a:rPr>
              <a:t>There is only one church</a:t>
            </a:r>
          </a:p>
        </p:txBody>
      </p:sp>
      <p:sp>
        <p:nvSpPr>
          <p:cNvPr id="38915" name="Rectangle 3">
            <a:extLst>
              <a:ext uri="{FF2B5EF4-FFF2-40B4-BE49-F238E27FC236}">
                <a16:creationId xmlns:a16="http://schemas.microsoft.com/office/drawing/2014/main" id="{50274ABF-2BC5-B29D-2B84-C3E26A84AE57}"/>
              </a:ext>
            </a:extLst>
          </p:cNvPr>
          <p:cNvSpPr>
            <a:spLocks noGrp="1" noChangeArrowheads="1"/>
          </p:cNvSpPr>
          <p:nvPr>
            <p:ph type="body" idx="1"/>
          </p:nvPr>
        </p:nvSpPr>
        <p:spPr>
          <a:xfrm>
            <a:off x="122238" y="1189038"/>
            <a:ext cx="14385925" cy="4937125"/>
          </a:xfrm>
        </p:spPr>
        <p:txBody>
          <a:bodyPr/>
          <a:lstStyle/>
          <a:p>
            <a:pPr marL="137160" indent="-137160">
              <a:spcBef>
                <a:spcPts val="1200"/>
              </a:spcBef>
              <a:buClr>
                <a:srgbClr val="FFFF00"/>
              </a:buClr>
              <a:buFont typeface="Wingdings" panose="05000000000000000000" pitchFamily="2" charset="2"/>
              <a:buChar char="Ø"/>
            </a:pPr>
            <a:r>
              <a:rPr lang="en-US" altLang="en-US" sz="3500" u="sng" dirty="0">
                <a:solidFill>
                  <a:schemeClr val="bg1"/>
                </a:solidFill>
                <a:effectLst>
                  <a:outerShdw blurRad="38100" dist="38100" dir="2700000" algn="tl">
                    <a:srgbClr val="000000"/>
                  </a:outerShdw>
                </a:effectLst>
                <a:latin typeface="Arial" panose="020B0604020202020204" pitchFamily="34" charset="0"/>
                <a:cs typeface="Arial" panose="020B0604020202020204" pitchFamily="34" charset="0"/>
              </a:rPr>
              <a:t>Col 1:18</a:t>
            </a:r>
            <a:r>
              <a:rPr lang="en-US" altLang="en-US" sz="3500" dirty="0">
                <a:solidFill>
                  <a:schemeClr val="bg1"/>
                </a:solidFill>
                <a:effectLst>
                  <a:outerShdw blurRad="38100" dist="38100" dir="2700000" algn="tl">
                    <a:srgbClr val="000000"/>
                  </a:outerShdw>
                </a:effectLst>
                <a:latin typeface="Arial" panose="020B0604020202020204" pitchFamily="34" charset="0"/>
                <a:cs typeface="Arial" panose="020B0604020202020204" pitchFamily="34" charset="0"/>
              </a:rPr>
              <a:t>, </a:t>
            </a:r>
            <a:r>
              <a:rPr lang="en-US" altLang="en-US" sz="3500" u="sng" dirty="0">
                <a:solidFill>
                  <a:schemeClr val="bg1"/>
                </a:solidFill>
                <a:effectLst>
                  <a:outerShdw blurRad="38100" dist="38100" dir="2700000" algn="tl">
                    <a:srgbClr val="000000"/>
                  </a:outerShdw>
                </a:effectLst>
                <a:latin typeface="Arial" panose="020B0604020202020204" pitchFamily="34" charset="0"/>
                <a:cs typeface="Arial" panose="020B0604020202020204" pitchFamily="34" charset="0"/>
              </a:rPr>
              <a:t>24</a:t>
            </a:r>
            <a:r>
              <a:rPr lang="en-US" altLang="en-US" sz="3500" dirty="0">
                <a:solidFill>
                  <a:schemeClr val="bg1"/>
                </a:solidFill>
                <a:effectLst>
                  <a:outerShdw blurRad="38100" dist="38100" dir="2700000" algn="tl">
                    <a:srgbClr val="000000"/>
                  </a:outerShdw>
                </a:effectLst>
                <a:latin typeface="Arial" panose="020B0604020202020204" pitchFamily="34" charset="0"/>
                <a:cs typeface="Arial" panose="020B0604020202020204" pitchFamily="34" charset="0"/>
              </a:rPr>
              <a:t>, </a:t>
            </a:r>
            <a:r>
              <a:rPr lang="en-US" altLang="en-US" sz="3500" i="1" dirty="0">
                <a:solidFill>
                  <a:schemeClr val="bg1"/>
                </a:solidFill>
                <a:effectLst>
                  <a:outerShdw blurRad="38100" dist="38100" dir="2700000" algn="tl">
                    <a:srgbClr val="000000"/>
                  </a:outerShdw>
                </a:effectLst>
                <a:latin typeface="Arial" panose="020B0604020202020204" pitchFamily="34" charset="0"/>
                <a:cs typeface="Arial" panose="020B0604020202020204" pitchFamily="34" charset="0"/>
              </a:rPr>
              <a:t>And He (Christ) is the head of the body, the church, who is the beginning, the firstborn from the dead, that in all things He may have the preeminence….24 I now rejoice in my sufferings for you, and fill up in my flesh what is lacking in the afflictions of Christ, for the sake of His body, which is the church, </a:t>
            </a:r>
          </a:p>
          <a:p>
            <a:pPr marL="137160" indent="-137160">
              <a:spcBef>
                <a:spcPts val="1200"/>
              </a:spcBef>
              <a:buClr>
                <a:srgbClr val="FFFF00"/>
              </a:buClr>
              <a:buFont typeface="Wingdings" panose="05000000000000000000" pitchFamily="2" charset="2"/>
              <a:buChar char="Ø"/>
            </a:pPr>
            <a:r>
              <a:rPr lang="en-US" altLang="en-US" sz="3500" u="sng" dirty="0">
                <a:solidFill>
                  <a:schemeClr val="bg1"/>
                </a:solidFill>
                <a:effectLst>
                  <a:outerShdw blurRad="38100" dist="38100" dir="2700000" algn="tl">
                    <a:srgbClr val="000000"/>
                  </a:outerShdw>
                </a:effectLst>
                <a:latin typeface="Arial" panose="020B0604020202020204" pitchFamily="34" charset="0"/>
                <a:cs typeface="Arial" panose="020B0604020202020204" pitchFamily="34" charset="0"/>
              </a:rPr>
              <a:t>Eph 1:22-23</a:t>
            </a:r>
            <a:r>
              <a:rPr lang="en-US" altLang="en-US" sz="3500" dirty="0">
                <a:solidFill>
                  <a:schemeClr val="bg1"/>
                </a:solidFill>
                <a:effectLst>
                  <a:outerShdw blurRad="38100" dist="38100" dir="2700000" algn="tl">
                    <a:srgbClr val="000000"/>
                  </a:outerShdw>
                </a:effectLst>
                <a:latin typeface="Arial" panose="020B0604020202020204" pitchFamily="34" charset="0"/>
                <a:cs typeface="Arial" panose="020B0604020202020204" pitchFamily="34" charset="0"/>
              </a:rPr>
              <a:t>, </a:t>
            </a:r>
            <a:r>
              <a:rPr lang="en-US" altLang="en-US" sz="3500" i="1" dirty="0">
                <a:solidFill>
                  <a:schemeClr val="bg1"/>
                </a:solidFill>
                <a:effectLst>
                  <a:outerShdw blurRad="38100" dist="38100" dir="2700000" algn="tl">
                    <a:srgbClr val="000000"/>
                  </a:outerShdw>
                </a:effectLst>
                <a:latin typeface="Arial" panose="020B0604020202020204" pitchFamily="34" charset="0"/>
                <a:cs typeface="Arial" panose="020B0604020202020204" pitchFamily="34" charset="0"/>
              </a:rPr>
              <a:t>And He put all things under His feet, and gave Him to be head over all things to the church, 23 which is His body, the fullness of Him who fills all in all.</a:t>
            </a:r>
          </a:p>
          <a:p>
            <a:pPr marL="137160" indent="-137160">
              <a:spcBef>
                <a:spcPts val="1200"/>
              </a:spcBef>
              <a:buClr>
                <a:srgbClr val="FFFF00"/>
              </a:buClr>
              <a:buFont typeface="Wingdings" panose="05000000000000000000" pitchFamily="2" charset="2"/>
              <a:buChar char="Ø"/>
            </a:pPr>
            <a:r>
              <a:rPr lang="en-US" altLang="en-US" sz="3500" u="sng" dirty="0">
                <a:solidFill>
                  <a:schemeClr val="bg1"/>
                </a:solidFill>
                <a:effectLst>
                  <a:outerShdw blurRad="38100" dist="38100" dir="2700000" algn="tl">
                    <a:srgbClr val="000000"/>
                  </a:outerShdw>
                </a:effectLst>
                <a:latin typeface="Arial" panose="020B0604020202020204" pitchFamily="34" charset="0"/>
                <a:cs typeface="Arial" panose="020B0604020202020204" pitchFamily="34" charset="0"/>
              </a:rPr>
              <a:t>Eph 4:4</a:t>
            </a:r>
            <a:r>
              <a:rPr lang="en-US" altLang="en-US" sz="3500" dirty="0">
                <a:solidFill>
                  <a:schemeClr val="bg1"/>
                </a:solidFill>
                <a:effectLst>
                  <a:outerShdw blurRad="38100" dist="38100" dir="2700000" algn="tl">
                    <a:srgbClr val="000000"/>
                  </a:outerShdw>
                </a:effectLst>
                <a:latin typeface="Arial" panose="020B0604020202020204" pitchFamily="34" charset="0"/>
                <a:cs typeface="Arial" panose="020B0604020202020204" pitchFamily="34" charset="0"/>
              </a:rPr>
              <a:t>, </a:t>
            </a:r>
            <a:r>
              <a:rPr lang="en-US" altLang="en-US" sz="3500" i="1" dirty="0">
                <a:solidFill>
                  <a:schemeClr val="bg1"/>
                </a:solidFill>
                <a:effectLst>
                  <a:outerShdw blurRad="38100" dist="38100" dir="2700000" algn="tl">
                    <a:srgbClr val="000000"/>
                  </a:outerShdw>
                </a:effectLst>
                <a:latin typeface="Arial" panose="020B0604020202020204" pitchFamily="34" charset="0"/>
                <a:cs typeface="Arial" panose="020B0604020202020204" pitchFamily="34" charset="0"/>
              </a:rPr>
              <a:t>There is one body and one Spirit, just as you were called in one hope of your calling;</a:t>
            </a:r>
          </a:p>
          <a:p>
            <a:pPr marL="137160" indent="-137160">
              <a:spcBef>
                <a:spcPts val="1200"/>
              </a:spcBef>
              <a:buClr>
                <a:srgbClr val="FFFF00"/>
              </a:buClr>
              <a:buFont typeface="Wingdings" panose="05000000000000000000" pitchFamily="2" charset="2"/>
              <a:buChar char="Ø"/>
            </a:pPr>
            <a:r>
              <a:rPr lang="en-US" altLang="en-US" sz="3500" u="sng" dirty="0">
                <a:solidFill>
                  <a:schemeClr val="bg1"/>
                </a:solidFill>
                <a:effectLst>
                  <a:outerShdw blurRad="38100" dist="38100" dir="2700000" algn="tl">
                    <a:srgbClr val="000000"/>
                  </a:outerShdw>
                </a:effectLst>
                <a:latin typeface="Arial" panose="020B0604020202020204" pitchFamily="34" charset="0"/>
                <a:cs typeface="Arial" panose="020B0604020202020204" pitchFamily="34" charset="0"/>
              </a:rPr>
              <a:t>Eph 5:23</a:t>
            </a:r>
            <a:r>
              <a:rPr lang="en-US" altLang="en-US" sz="3500" dirty="0">
                <a:solidFill>
                  <a:schemeClr val="bg1"/>
                </a:solidFill>
                <a:effectLst>
                  <a:outerShdw blurRad="38100" dist="38100" dir="2700000" algn="tl">
                    <a:srgbClr val="000000"/>
                  </a:outerShdw>
                </a:effectLst>
                <a:latin typeface="Arial" panose="020B0604020202020204" pitchFamily="34" charset="0"/>
                <a:cs typeface="Arial" panose="020B0604020202020204" pitchFamily="34" charset="0"/>
              </a:rPr>
              <a:t>, </a:t>
            </a:r>
            <a:r>
              <a:rPr lang="en-US" altLang="en-US" sz="3500" i="1" dirty="0">
                <a:solidFill>
                  <a:schemeClr val="bg1"/>
                </a:solidFill>
                <a:effectLst>
                  <a:outerShdw blurRad="38100" dist="38100" dir="2700000" algn="tl">
                    <a:srgbClr val="000000"/>
                  </a:outerShdw>
                </a:effectLst>
                <a:latin typeface="Arial" panose="020B0604020202020204" pitchFamily="34" charset="0"/>
                <a:cs typeface="Arial" panose="020B0604020202020204" pitchFamily="34" charset="0"/>
              </a:rPr>
              <a:t>For the husband is head of the wife, as also Christ is head of the church; and He is the Savior of the body.</a:t>
            </a:r>
            <a:endParaRPr lang="en-US" altLang="en-US" sz="3500" dirty="0">
              <a:solidFill>
                <a:schemeClr val="bg1"/>
              </a:solidFill>
              <a:effectLst>
                <a:outerShdw blurRad="38100" dist="38100" dir="2700000" algn="tl">
                  <a:srgbClr val="000000"/>
                </a:outerShdw>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0935016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16" fill="hold" nodeType="withEffect">
                                  <p:stCondLst>
                                    <p:cond delay="0"/>
                                  </p:stCondLst>
                                  <p:childTnLst>
                                    <p:set>
                                      <p:cBhvr>
                                        <p:cTn id="6" dur="1" fill="hold">
                                          <p:stCondLst>
                                            <p:cond delay="0"/>
                                          </p:stCondLst>
                                        </p:cTn>
                                        <p:tgtEl>
                                          <p:spTgt spid="38914"/>
                                        </p:tgtEl>
                                        <p:attrNameLst>
                                          <p:attrName>style.visibility</p:attrName>
                                        </p:attrNameLst>
                                      </p:cBhvr>
                                      <p:to>
                                        <p:strVal val="visible"/>
                                      </p:to>
                                    </p:set>
                                    <p:anim calcmode="lin" valueType="num">
                                      <p:cBhvr>
                                        <p:cTn id="7" dur="500" fill="hold"/>
                                        <p:tgtEl>
                                          <p:spTgt spid="38914"/>
                                        </p:tgtEl>
                                        <p:attrNameLst>
                                          <p:attrName>ppt_w</p:attrName>
                                        </p:attrNameLst>
                                      </p:cBhvr>
                                      <p:tavLst>
                                        <p:tav tm="0">
                                          <p:val>
                                            <p:fltVal val="0"/>
                                          </p:val>
                                        </p:tav>
                                        <p:tav tm="100000">
                                          <p:val>
                                            <p:strVal val="#ppt_w"/>
                                          </p:val>
                                        </p:tav>
                                      </p:tavLst>
                                    </p:anim>
                                    <p:anim calcmode="lin" valueType="num">
                                      <p:cBhvr>
                                        <p:cTn id="8" dur="500" fill="hold"/>
                                        <p:tgtEl>
                                          <p:spTgt spid="38914"/>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22" presetClass="entr" presetSubtype="8" fill="hold" nodeType="afterEffect">
                                  <p:stCondLst>
                                    <p:cond delay="0"/>
                                  </p:stCondLst>
                                  <p:childTnLst>
                                    <p:set>
                                      <p:cBhvr>
                                        <p:cTn id="11" dur="1" fill="hold">
                                          <p:stCondLst>
                                            <p:cond delay="0"/>
                                          </p:stCondLst>
                                        </p:cTn>
                                        <p:tgtEl>
                                          <p:spTgt spid="38915">
                                            <p:txEl>
                                              <p:pRg st="0" end="0"/>
                                            </p:txEl>
                                          </p:spTgt>
                                        </p:tgtEl>
                                        <p:attrNameLst>
                                          <p:attrName>style.visibility</p:attrName>
                                        </p:attrNameLst>
                                      </p:cBhvr>
                                      <p:to>
                                        <p:strVal val="visible"/>
                                      </p:to>
                                    </p:set>
                                    <p:animEffect transition="in" filter="wipe(left)">
                                      <p:cBhvr>
                                        <p:cTn id="12" dur="500"/>
                                        <p:tgtEl>
                                          <p:spTgt spid="3891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38915">
                                            <p:txEl>
                                              <p:pRg st="1" end="1"/>
                                            </p:txEl>
                                          </p:spTgt>
                                        </p:tgtEl>
                                        <p:attrNameLst>
                                          <p:attrName>style.visibility</p:attrName>
                                        </p:attrNameLst>
                                      </p:cBhvr>
                                      <p:to>
                                        <p:strVal val="visible"/>
                                      </p:to>
                                    </p:set>
                                    <p:animEffect transition="in" filter="wipe(left)">
                                      <p:cBhvr>
                                        <p:cTn id="17" dur="500"/>
                                        <p:tgtEl>
                                          <p:spTgt spid="38915">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38915">
                                            <p:txEl>
                                              <p:pRg st="2" end="2"/>
                                            </p:txEl>
                                          </p:spTgt>
                                        </p:tgtEl>
                                        <p:attrNameLst>
                                          <p:attrName>style.visibility</p:attrName>
                                        </p:attrNameLst>
                                      </p:cBhvr>
                                      <p:to>
                                        <p:strVal val="visible"/>
                                      </p:to>
                                    </p:set>
                                    <p:animEffect transition="in" filter="wipe(left)">
                                      <p:cBhvr>
                                        <p:cTn id="22" dur="500"/>
                                        <p:tgtEl>
                                          <p:spTgt spid="38915">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38915">
                                            <p:txEl>
                                              <p:pRg st="3" end="3"/>
                                            </p:txEl>
                                          </p:spTgt>
                                        </p:tgtEl>
                                        <p:attrNameLst>
                                          <p:attrName>style.visibility</p:attrName>
                                        </p:attrNameLst>
                                      </p:cBhvr>
                                      <p:to>
                                        <p:strVal val="visible"/>
                                      </p:to>
                                    </p:set>
                                    <p:animEffect transition="in" filter="wipe(left)">
                                      <p:cBhvr>
                                        <p:cTn id="27" dur="500"/>
                                        <p:tgtEl>
                                          <p:spTgt spid="3891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14" grpId="0"/>
      <p:bldP spid="38915"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a:extLst>
              <a:ext uri="{FF2B5EF4-FFF2-40B4-BE49-F238E27FC236}">
                <a16:creationId xmlns:a16="http://schemas.microsoft.com/office/drawing/2014/main" id="{8178921F-76A5-B67E-1948-A0CDCAAA9D5C}"/>
              </a:ext>
            </a:extLst>
          </p:cNvPr>
          <p:cNvSpPr>
            <a:spLocks noGrp="1" noChangeArrowheads="1"/>
          </p:cNvSpPr>
          <p:nvPr>
            <p:ph type="title"/>
          </p:nvPr>
        </p:nvSpPr>
        <p:spPr>
          <a:xfrm>
            <a:off x="244475" y="182563"/>
            <a:ext cx="14141450" cy="914400"/>
          </a:xfrm>
        </p:spPr>
        <p:txBody>
          <a:bodyPr/>
          <a:lstStyle/>
          <a:p>
            <a:r>
              <a:rPr lang="en-US" altLang="en-US" sz="4500" dirty="0">
                <a:solidFill>
                  <a:srgbClr val="FFFF00"/>
                </a:solidFill>
                <a:effectLst>
                  <a:outerShdw blurRad="38100" dist="38100" dir="2700000" algn="tl">
                    <a:srgbClr val="000000"/>
                  </a:outerShdw>
                </a:effectLst>
                <a:latin typeface="Arial Rounded MT Bold" panose="020F0704030504030204" pitchFamily="34" charset="0"/>
              </a:rPr>
              <a:t>There is only one church</a:t>
            </a:r>
          </a:p>
        </p:txBody>
      </p:sp>
      <p:sp>
        <p:nvSpPr>
          <p:cNvPr id="38915" name="Rectangle 3">
            <a:extLst>
              <a:ext uri="{FF2B5EF4-FFF2-40B4-BE49-F238E27FC236}">
                <a16:creationId xmlns:a16="http://schemas.microsoft.com/office/drawing/2014/main" id="{50274ABF-2BC5-B29D-2B84-C3E26A84AE57}"/>
              </a:ext>
            </a:extLst>
          </p:cNvPr>
          <p:cNvSpPr>
            <a:spLocks noGrp="1" noChangeArrowheads="1"/>
          </p:cNvSpPr>
          <p:nvPr>
            <p:ph type="body" idx="1"/>
          </p:nvPr>
        </p:nvSpPr>
        <p:spPr>
          <a:xfrm>
            <a:off x="122238" y="1189038"/>
            <a:ext cx="14385925" cy="4937125"/>
          </a:xfrm>
        </p:spPr>
        <p:txBody>
          <a:bodyPr/>
          <a:lstStyle/>
          <a:p>
            <a:pPr marL="137160" indent="-137160">
              <a:spcBef>
                <a:spcPts val="1200"/>
              </a:spcBef>
              <a:buClr>
                <a:srgbClr val="FFFF00"/>
              </a:buClr>
              <a:buFont typeface="Wingdings" panose="05000000000000000000" pitchFamily="2" charset="2"/>
              <a:buChar char="Ø"/>
            </a:pPr>
            <a:r>
              <a:rPr lang="en-US" altLang="en-US" sz="3500" u="sng" dirty="0">
                <a:solidFill>
                  <a:schemeClr val="bg1"/>
                </a:solidFill>
                <a:effectLst>
                  <a:outerShdw blurRad="38100" dist="38100" dir="2700000" algn="tl">
                    <a:srgbClr val="000000"/>
                  </a:outerShdw>
                </a:effectLst>
                <a:latin typeface="Arial" panose="020B0604020202020204" pitchFamily="34" charset="0"/>
                <a:cs typeface="Arial" panose="020B0604020202020204" pitchFamily="34" charset="0"/>
              </a:rPr>
              <a:t>1 Cor 12:13-14</a:t>
            </a:r>
            <a:r>
              <a:rPr lang="en-US" altLang="en-US" sz="3500" dirty="0">
                <a:solidFill>
                  <a:schemeClr val="bg1"/>
                </a:solidFill>
                <a:effectLst>
                  <a:outerShdw blurRad="38100" dist="38100" dir="2700000" algn="tl">
                    <a:srgbClr val="000000"/>
                  </a:outerShdw>
                </a:effectLst>
                <a:latin typeface="Arial" panose="020B0604020202020204" pitchFamily="34" charset="0"/>
                <a:cs typeface="Arial" panose="020B0604020202020204" pitchFamily="34" charset="0"/>
              </a:rPr>
              <a:t>, </a:t>
            </a:r>
            <a:r>
              <a:rPr lang="en-US" altLang="en-US" sz="3500" u="sng" dirty="0">
                <a:solidFill>
                  <a:schemeClr val="bg1"/>
                </a:solidFill>
                <a:effectLst>
                  <a:outerShdw blurRad="38100" dist="38100" dir="2700000" algn="tl">
                    <a:srgbClr val="000000"/>
                  </a:outerShdw>
                </a:effectLst>
                <a:latin typeface="Arial" panose="020B0604020202020204" pitchFamily="34" charset="0"/>
                <a:cs typeface="Arial" panose="020B0604020202020204" pitchFamily="34" charset="0"/>
              </a:rPr>
              <a:t>20</a:t>
            </a:r>
            <a:r>
              <a:rPr lang="en-US" altLang="en-US" sz="3500" dirty="0">
                <a:solidFill>
                  <a:schemeClr val="bg1"/>
                </a:solidFill>
                <a:effectLst>
                  <a:outerShdw blurRad="38100" dist="38100" dir="2700000" algn="tl">
                    <a:srgbClr val="000000"/>
                  </a:outerShdw>
                </a:effectLst>
                <a:latin typeface="Arial" panose="020B0604020202020204" pitchFamily="34" charset="0"/>
                <a:cs typeface="Arial" panose="020B0604020202020204" pitchFamily="34" charset="0"/>
              </a:rPr>
              <a:t>, </a:t>
            </a:r>
            <a:r>
              <a:rPr lang="en-US" altLang="en-US" sz="3500" i="1" dirty="0">
                <a:solidFill>
                  <a:schemeClr val="bg1"/>
                </a:solidFill>
                <a:effectLst>
                  <a:outerShdw blurRad="38100" dist="38100" dir="2700000" algn="tl">
                    <a:srgbClr val="000000"/>
                  </a:outerShdw>
                </a:effectLst>
                <a:latin typeface="Arial" panose="020B0604020202020204" pitchFamily="34" charset="0"/>
                <a:cs typeface="Arial" panose="020B0604020202020204" pitchFamily="34" charset="0"/>
              </a:rPr>
              <a:t>For by one Spirit we were all baptized into one body—whether Jews or Greeks, whether slaves or free—and have all been made to drink into one Spirit. 14 For in fact the body is not one member but many…. 20 But now indeed there are many members, yet one body.</a:t>
            </a:r>
          </a:p>
          <a:p>
            <a:pPr marL="137160" indent="-137160">
              <a:spcBef>
                <a:spcPts val="1200"/>
              </a:spcBef>
              <a:buClr>
                <a:srgbClr val="FFFF00"/>
              </a:buClr>
              <a:buFont typeface="Wingdings" panose="05000000000000000000" pitchFamily="2" charset="2"/>
              <a:buChar char="Ø"/>
            </a:pPr>
            <a:r>
              <a:rPr lang="en-US" altLang="en-US" sz="3500" dirty="0">
                <a:solidFill>
                  <a:schemeClr val="bg1"/>
                </a:solidFill>
                <a:effectLst>
                  <a:outerShdw blurRad="38100" dist="38100" dir="2700000" algn="tl">
                    <a:srgbClr val="000000"/>
                  </a:outerShdw>
                </a:effectLst>
                <a:latin typeface="Arial" panose="020B0604020202020204" pitchFamily="34" charset="0"/>
                <a:cs typeface="Arial" panose="020B0604020202020204" pitchFamily="34" charset="0"/>
              </a:rPr>
              <a:t>A local group of that one body is called a church of Christ, </a:t>
            </a:r>
            <a:r>
              <a:rPr lang="en-US" altLang="en-US" sz="3500" u="sng" dirty="0">
                <a:solidFill>
                  <a:schemeClr val="bg1"/>
                </a:solidFill>
                <a:effectLst>
                  <a:outerShdw blurRad="38100" dist="38100" dir="2700000" algn="tl">
                    <a:srgbClr val="000000"/>
                  </a:outerShdw>
                </a:effectLst>
                <a:latin typeface="Arial" panose="020B0604020202020204" pitchFamily="34" charset="0"/>
                <a:cs typeface="Arial" panose="020B0604020202020204" pitchFamily="34" charset="0"/>
              </a:rPr>
              <a:t>Rom 16:16</a:t>
            </a:r>
            <a:r>
              <a:rPr lang="en-US" altLang="en-US" sz="3500" dirty="0">
                <a:solidFill>
                  <a:schemeClr val="bg1"/>
                </a:solidFill>
                <a:effectLst>
                  <a:outerShdw blurRad="38100" dist="38100" dir="2700000" algn="tl">
                    <a:srgbClr val="000000"/>
                  </a:outerShdw>
                </a:effectLst>
                <a:latin typeface="Arial" panose="020B0604020202020204" pitchFamily="34" charset="0"/>
                <a:cs typeface="Arial" panose="020B0604020202020204" pitchFamily="34" charset="0"/>
              </a:rPr>
              <a:t>, </a:t>
            </a:r>
            <a:r>
              <a:rPr lang="en-US" altLang="en-US" sz="3500" i="1" dirty="0">
                <a:solidFill>
                  <a:schemeClr val="bg1"/>
                </a:solidFill>
                <a:effectLst>
                  <a:outerShdw blurRad="38100" dist="38100" dir="2700000" algn="tl">
                    <a:srgbClr val="000000"/>
                  </a:outerShdw>
                </a:effectLst>
                <a:latin typeface="Arial" panose="020B0604020202020204" pitchFamily="34" charset="0"/>
                <a:cs typeface="Arial" panose="020B0604020202020204" pitchFamily="34" charset="0"/>
              </a:rPr>
              <a:t>“Greet one another with a holy kiss. The churches of Christ greet you.”</a:t>
            </a:r>
            <a:endParaRPr lang="en-US" altLang="en-US" sz="3500" dirty="0">
              <a:solidFill>
                <a:schemeClr val="bg1"/>
              </a:solidFill>
              <a:effectLst>
                <a:outerShdw blurRad="38100" dist="38100" dir="2700000" algn="tl">
                  <a:srgbClr val="000000"/>
                </a:outerShdw>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4694655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nodeType="withEffect">
                                  <p:stCondLst>
                                    <p:cond delay="0"/>
                                  </p:stCondLst>
                                  <p:childTnLst>
                                    <p:set>
                                      <p:cBhvr>
                                        <p:cTn id="6" dur="1" fill="hold">
                                          <p:stCondLst>
                                            <p:cond delay="0"/>
                                          </p:stCondLst>
                                        </p:cTn>
                                        <p:tgtEl>
                                          <p:spTgt spid="38914"/>
                                        </p:tgtEl>
                                        <p:attrNameLst>
                                          <p:attrName>style.visibility</p:attrName>
                                        </p:attrNameLst>
                                      </p:cBhvr>
                                      <p:to>
                                        <p:strVal val="visible"/>
                                      </p:to>
                                    </p:set>
                                  </p:childTnLst>
                                </p:cTn>
                              </p:par>
                            </p:childTnLst>
                          </p:cTn>
                        </p:par>
                        <p:par>
                          <p:cTn id="7" fill="hold">
                            <p:stCondLst>
                              <p:cond delay="0"/>
                            </p:stCondLst>
                            <p:childTnLst>
                              <p:par>
                                <p:cTn id="8" presetID="22" presetClass="entr" presetSubtype="8" fill="hold" nodeType="afterEffect">
                                  <p:stCondLst>
                                    <p:cond delay="0"/>
                                  </p:stCondLst>
                                  <p:childTnLst>
                                    <p:set>
                                      <p:cBhvr>
                                        <p:cTn id="9" dur="1" fill="hold">
                                          <p:stCondLst>
                                            <p:cond delay="0"/>
                                          </p:stCondLst>
                                        </p:cTn>
                                        <p:tgtEl>
                                          <p:spTgt spid="38915">
                                            <p:txEl>
                                              <p:pRg st="0" end="0"/>
                                            </p:txEl>
                                          </p:spTgt>
                                        </p:tgtEl>
                                        <p:attrNameLst>
                                          <p:attrName>style.visibility</p:attrName>
                                        </p:attrNameLst>
                                      </p:cBhvr>
                                      <p:to>
                                        <p:strVal val="visible"/>
                                      </p:to>
                                    </p:set>
                                    <p:animEffect transition="in" filter="wipe(left)">
                                      <p:cBhvr>
                                        <p:cTn id="10" dur="500"/>
                                        <p:tgtEl>
                                          <p:spTgt spid="38915">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8" fill="hold" nodeType="clickEffect">
                                  <p:stCondLst>
                                    <p:cond delay="0"/>
                                  </p:stCondLst>
                                  <p:childTnLst>
                                    <p:set>
                                      <p:cBhvr>
                                        <p:cTn id="14" dur="1" fill="hold">
                                          <p:stCondLst>
                                            <p:cond delay="0"/>
                                          </p:stCondLst>
                                        </p:cTn>
                                        <p:tgtEl>
                                          <p:spTgt spid="38915">
                                            <p:txEl>
                                              <p:pRg st="1" end="1"/>
                                            </p:txEl>
                                          </p:spTgt>
                                        </p:tgtEl>
                                        <p:attrNameLst>
                                          <p:attrName>style.visibility</p:attrName>
                                        </p:attrNameLst>
                                      </p:cBhvr>
                                      <p:to>
                                        <p:strVal val="visible"/>
                                      </p:to>
                                    </p:set>
                                    <p:animEffect transition="in" filter="wipe(left)">
                                      <p:cBhvr>
                                        <p:cTn id="15" dur="500"/>
                                        <p:tgtEl>
                                          <p:spTgt spid="3891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14" grpId="0"/>
      <p:bldP spid="38915"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a:extLst>
              <a:ext uri="{FF2B5EF4-FFF2-40B4-BE49-F238E27FC236}">
                <a16:creationId xmlns:a16="http://schemas.microsoft.com/office/drawing/2014/main" id="{8178921F-76A5-B67E-1948-A0CDCAAA9D5C}"/>
              </a:ext>
            </a:extLst>
          </p:cNvPr>
          <p:cNvSpPr>
            <a:spLocks noGrp="1" noChangeArrowheads="1"/>
          </p:cNvSpPr>
          <p:nvPr>
            <p:ph type="title"/>
          </p:nvPr>
        </p:nvSpPr>
        <p:spPr>
          <a:xfrm>
            <a:off x="244475" y="182563"/>
            <a:ext cx="14141450" cy="914400"/>
          </a:xfrm>
        </p:spPr>
        <p:txBody>
          <a:bodyPr/>
          <a:lstStyle/>
          <a:p>
            <a:r>
              <a:rPr lang="en-US" altLang="en-US" sz="4500" dirty="0">
                <a:solidFill>
                  <a:srgbClr val="FFFF00"/>
                </a:solidFill>
                <a:effectLst>
                  <a:outerShdw blurRad="38100" dist="38100" dir="2700000" algn="tl">
                    <a:srgbClr val="000000"/>
                  </a:outerShdw>
                </a:effectLst>
                <a:latin typeface="Arial Rounded MT Bold" panose="020F0704030504030204" pitchFamily="34" charset="0"/>
              </a:rPr>
              <a:t>Conclusion</a:t>
            </a:r>
          </a:p>
        </p:txBody>
      </p:sp>
      <p:sp>
        <p:nvSpPr>
          <p:cNvPr id="38915" name="Rectangle 3">
            <a:extLst>
              <a:ext uri="{FF2B5EF4-FFF2-40B4-BE49-F238E27FC236}">
                <a16:creationId xmlns:a16="http://schemas.microsoft.com/office/drawing/2014/main" id="{50274ABF-2BC5-B29D-2B84-C3E26A84AE57}"/>
              </a:ext>
            </a:extLst>
          </p:cNvPr>
          <p:cNvSpPr>
            <a:spLocks noGrp="1" noChangeArrowheads="1"/>
          </p:cNvSpPr>
          <p:nvPr>
            <p:ph type="body" idx="1"/>
          </p:nvPr>
        </p:nvSpPr>
        <p:spPr>
          <a:xfrm>
            <a:off x="122238" y="1189038"/>
            <a:ext cx="14385925" cy="4937125"/>
          </a:xfrm>
        </p:spPr>
        <p:txBody>
          <a:bodyPr/>
          <a:lstStyle/>
          <a:p>
            <a:pPr marL="137160" indent="-137160">
              <a:spcBef>
                <a:spcPts val="1200"/>
              </a:spcBef>
              <a:buClr>
                <a:srgbClr val="FFFF00"/>
              </a:buClr>
              <a:buFont typeface="Wingdings" panose="05000000000000000000" pitchFamily="2" charset="2"/>
              <a:buChar char="Ø"/>
            </a:pPr>
            <a:r>
              <a:rPr lang="en-US" altLang="en-US" sz="3500" dirty="0">
                <a:solidFill>
                  <a:schemeClr val="bg1"/>
                </a:solidFill>
                <a:effectLst>
                  <a:outerShdw blurRad="38100" dist="38100" dir="2700000" algn="tl">
                    <a:srgbClr val="000000"/>
                  </a:outerShdw>
                </a:effectLst>
                <a:latin typeface="Arial" panose="020B0604020202020204" pitchFamily="34" charset="0"/>
                <a:cs typeface="Arial" panose="020B0604020202020204" pitchFamily="34" charset="0"/>
              </a:rPr>
              <a:t>Since the great theme of the Bible is about a Savior and His kingdom, then that is what one must believe before being baptized for remission of sins.  The details of growing in that faith come along as one matures.  </a:t>
            </a:r>
          </a:p>
          <a:p>
            <a:pPr marL="137160" indent="-137160">
              <a:spcBef>
                <a:spcPts val="1200"/>
              </a:spcBef>
              <a:buClr>
                <a:srgbClr val="FFFF00"/>
              </a:buClr>
              <a:buFont typeface="Wingdings" panose="05000000000000000000" pitchFamily="2" charset="2"/>
              <a:buChar char="Ø"/>
            </a:pPr>
            <a:r>
              <a:rPr lang="en-US" altLang="en-US" sz="3500" u="sng" dirty="0">
                <a:solidFill>
                  <a:schemeClr val="bg1"/>
                </a:solidFill>
                <a:effectLst>
                  <a:outerShdw blurRad="38100" dist="38100" dir="2700000" algn="tl">
                    <a:srgbClr val="000000"/>
                  </a:outerShdw>
                </a:effectLst>
                <a:latin typeface="Arial" panose="020B0604020202020204" pitchFamily="34" charset="0"/>
                <a:cs typeface="Arial" panose="020B0604020202020204" pitchFamily="34" charset="0"/>
              </a:rPr>
              <a:t>John 16:13</a:t>
            </a:r>
            <a:r>
              <a:rPr lang="en-US" altLang="en-US" sz="3500" dirty="0">
                <a:solidFill>
                  <a:schemeClr val="bg1"/>
                </a:solidFill>
                <a:effectLst>
                  <a:outerShdw blurRad="38100" dist="38100" dir="2700000" algn="tl">
                    <a:srgbClr val="000000"/>
                  </a:outerShdw>
                </a:effectLst>
                <a:latin typeface="Arial" panose="020B0604020202020204" pitchFamily="34" charset="0"/>
                <a:cs typeface="Arial" panose="020B0604020202020204" pitchFamily="34" charset="0"/>
              </a:rPr>
              <a:t>, </a:t>
            </a:r>
            <a:r>
              <a:rPr lang="en-US" altLang="en-US" sz="3500" i="1" dirty="0">
                <a:solidFill>
                  <a:schemeClr val="bg1"/>
                </a:solidFill>
                <a:effectLst>
                  <a:outerShdw blurRad="38100" dist="38100" dir="2700000" algn="tl">
                    <a:srgbClr val="000000"/>
                  </a:outerShdw>
                </a:effectLst>
                <a:latin typeface="Arial" panose="020B0604020202020204" pitchFamily="34" charset="0"/>
                <a:cs typeface="Arial" panose="020B0604020202020204" pitchFamily="34" charset="0"/>
              </a:rPr>
              <a:t>However, when He, the Spirit of truth, has come, He will guide you into all truth; for He will not speak on His own authority, but whatever He hears He will speak; and He will tell you things to come.</a:t>
            </a:r>
          </a:p>
          <a:p>
            <a:pPr marL="137160" indent="-137160">
              <a:spcBef>
                <a:spcPts val="1200"/>
              </a:spcBef>
              <a:buClr>
                <a:srgbClr val="FFFF00"/>
              </a:buClr>
              <a:buFont typeface="Wingdings" panose="05000000000000000000" pitchFamily="2" charset="2"/>
              <a:buChar char="Ø"/>
            </a:pPr>
            <a:r>
              <a:rPr lang="en-US" altLang="en-US" sz="3500" u="sng" dirty="0">
                <a:solidFill>
                  <a:schemeClr val="bg1"/>
                </a:solidFill>
                <a:effectLst>
                  <a:outerShdw blurRad="38100" dist="38100" dir="2700000" algn="tl">
                    <a:srgbClr val="000000"/>
                  </a:outerShdw>
                </a:effectLst>
                <a:latin typeface="Arial" panose="020B0604020202020204" pitchFamily="34" charset="0"/>
                <a:cs typeface="Arial" panose="020B0604020202020204" pitchFamily="34" charset="0"/>
              </a:rPr>
              <a:t>2 Pet 3:17-18</a:t>
            </a:r>
            <a:r>
              <a:rPr lang="en-US" altLang="en-US" sz="3500" dirty="0">
                <a:solidFill>
                  <a:schemeClr val="bg1"/>
                </a:solidFill>
                <a:effectLst>
                  <a:outerShdw blurRad="38100" dist="38100" dir="2700000" algn="tl">
                    <a:srgbClr val="000000"/>
                  </a:outerShdw>
                </a:effectLst>
                <a:latin typeface="Arial" panose="020B0604020202020204" pitchFamily="34" charset="0"/>
                <a:cs typeface="Arial" panose="020B0604020202020204" pitchFamily="34" charset="0"/>
              </a:rPr>
              <a:t>, </a:t>
            </a:r>
            <a:r>
              <a:rPr lang="en-US" altLang="en-US" sz="3500" i="1" dirty="0">
                <a:solidFill>
                  <a:schemeClr val="bg1"/>
                </a:solidFill>
                <a:effectLst>
                  <a:outerShdw blurRad="38100" dist="38100" dir="2700000" algn="tl">
                    <a:srgbClr val="000000"/>
                  </a:outerShdw>
                </a:effectLst>
                <a:latin typeface="Arial" panose="020B0604020202020204" pitchFamily="34" charset="0"/>
                <a:cs typeface="Arial" panose="020B0604020202020204" pitchFamily="34" charset="0"/>
              </a:rPr>
              <a:t>You therefore, beloved, since you know this beforehand, beware lest you also fall from your own steadfastness, being led away with the error of the wicked; 18 but grow in the grace and knowledge of our Lord and Savior Jesus Christ.</a:t>
            </a:r>
            <a:br>
              <a:rPr lang="en-US" altLang="en-US" sz="3500" dirty="0">
                <a:solidFill>
                  <a:schemeClr val="bg1"/>
                </a:solidFill>
                <a:effectLst>
                  <a:outerShdw blurRad="38100" dist="38100" dir="2700000" algn="tl">
                    <a:srgbClr val="000000"/>
                  </a:outerShdw>
                </a:effectLst>
                <a:latin typeface="Arial" panose="020B0604020202020204" pitchFamily="34" charset="0"/>
                <a:cs typeface="Arial" panose="020B0604020202020204" pitchFamily="34" charset="0"/>
              </a:rPr>
            </a:br>
            <a:endParaRPr lang="en-US" altLang="en-US" sz="3500" dirty="0">
              <a:solidFill>
                <a:schemeClr val="bg1"/>
              </a:solidFill>
              <a:effectLst>
                <a:outerShdw blurRad="38100" dist="38100" dir="2700000" algn="tl">
                  <a:srgbClr val="000000"/>
                </a:outerShdw>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8989203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16" fill="hold" nodeType="withEffect">
                                  <p:stCondLst>
                                    <p:cond delay="0"/>
                                  </p:stCondLst>
                                  <p:childTnLst>
                                    <p:set>
                                      <p:cBhvr>
                                        <p:cTn id="6" dur="1" fill="hold">
                                          <p:stCondLst>
                                            <p:cond delay="0"/>
                                          </p:stCondLst>
                                        </p:cTn>
                                        <p:tgtEl>
                                          <p:spTgt spid="38914"/>
                                        </p:tgtEl>
                                        <p:attrNameLst>
                                          <p:attrName>style.visibility</p:attrName>
                                        </p:attrNameLst>
                                      </p:cBhvr>
                                      <p:to>
                                        <p:strVal val="visible"/>
                                      </p:to>
                                    </p:set>
                                    <p:anim calcmode="lin" valueType="num">
                                      <p:cBhvr>
                                        <p:cTn id="7" dur="500" fill="hold"/>
                                        <p:tgtEl>
                                          <p:spTgt spid="38914"/>
                                        </p:tgtEl>
                                        <p:attrNameLst>
                                          <p:attrName>ppt_w</p:attrName>
                                        </p:attrNameLst>
                                      </p:cBhvr>
                                      <p:tavLst>
                                        <p:tav tm="0">
                                          <p:val>
                                            <p:fltVal val="0"/>
                                          </p:val>
                                        </p:tav>
                                        <p:tav tm="100000">
                                          <p:val>
                                            <p:strVal val="#ppt_w"/>
                                          </p:val>
                                        </p:tav>
                                      </p:tavLst>
                                    </p:anim>
                                    <p:anim calcmode="lin" valueType="num">
                                      <p:cBhvr>
                                        <p:cTn id="8" dur="500" fill="hold"/>
                                        <p:tgtEl>
                                          <p:spTgt spid="38914"/>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22" presetClass="entr" presetSubtype="8" fill="hold" nodeType="afterEffect">
                                  <p:stCondLst>
                                    <p:cond delay="0"/>
                                  </p:stCondLst>
                                  <p:childTnLst>
                                    <p:set>
                                      <p:cBhvr>
                                        <p:cTn id="11" dur="1" fill="hold">
                                          <p:stCondLst>
                                            <p:cond delay="0"/>
                                          </p:stCondLst>
                                        </p:cTn>
                                        <p:tgtEl>
                                          <p:spTgt spid="38915">
                                            <p:txEl>
                                              <p:pRg st="0" end="0"/>
                                            </p:txEl>
                                          </p:spTgt>
                                        </p:tgtEl>
                                        <p:attrNameLst>
                                          <p:attrName>style.visibility</p:attrName>
                                        </p:attrNameLst>
                                      </p:cBhvr>
                                      <p:to>
                                        <p:strVal val="visible"/>
                                      </p:to>
                                    </p:set>
                                    <p:animEffect transition="in" filter="wipe(left)">
                                      <p:cBhvr>
                                        <p:cTn id="12" dur="500"/>
                                        <p:tgtEl>
                                          <p:spTgt spid="3891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38915">
                                            <p:txEl>
                                              <p:pRg st="1" end="1"/>
                                            </p:txEl>
                                          </p:spTgt>
                                        </p:tgtEl>
                                        <p:attrNameLst>
                                          <p:attrName>style.visibility</p:attrName>
                                        </p:attrNameLst>
                                      </p:cBhvr>
                                      <p:to>
                                        <p:strVal val="visible"/>
                                      </p:to>
                                    </p:set>
                                    <p:animEffect transition="in" filter="wipe(left)">
                                      <p:cBhvr>
                                        <p:cTn id="17" dur="500"/>
                                        <p:tgtEl>
                                          <p:spTgt spid="38915">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38915">
                                            <p:txEl>
                                              <p:pRg st="2" end="2"/>
                                            </p:txEl>
                                          </p:spTgt>
                                        </p:tgtEl>
                                        <p:attrNameLst>
                                          <p:attrName>style.visibility</p:attrName>
                                        </p:attrNameLst>
                                      </p:cBhvr>
                                      <p:to>
                                        <p:strVal val="visible"/>
                                      </p:to>
                                    </p:set>
                                    <p:animEffect transition="in" filter="wipe(left)">
                                      <p:cBhvr>
                                        <p:cTn id="22" dur="500"/>
                                        <p:tgtEl>
                                          <p:spTgt spid="3891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14" grpId="0"/>
      <p:bldP spid="38915"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2499832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3EBFB2-4F55-9F65-3383-8CB7282B2305}"/>
              </a:ext>
            </a:extLst>
          </p:cNvPr>
          <p:cNvSpPr>
            <a:spLocks noGrp="1"/>
          </p:cNvSpPr>
          <p:nvPr>
            <p:ph type="ctrTitle"/>
          </p:nvPr>
        </p:nvSpPr>
        <p:spPr>
          <a:xfrm>
            <a:off x="1828800" y="1346200"/>
            <a:ext cx="10972800" cy="3408680"/>
          </a:xfrm>
        </p:spPr>
        <p:txBody>
          <a:bodyPr/>
          <a:lstStyle/>
          <a:p>
            <a:r>
              <a:rPr lang="en-US" sz="7500" b="1" dirty="0">
                <a:solidFill>
                  <a:srgbClr val="FFFF00"/>
                </a:solidFill>
                <a:latin typeface="Arial" panose="020B0604020202020204" pitchFamily="34" charset="0"/>
                <a:cs typeface="Arial" panose="020B0604020202020204" pitchFamily="34" charset="0"/>
              </a:rPr>
              <a:t>What Did They Know</a:t>
            </a:r>
            <a:br>
              <a:rPr lang="en-US" sz="7500" b="1" dirty="0">
                <a:solidFill>
                  <a:srgbClr val="FFFF00"/>
                </a:solidFill>
                <a:latin typeface="Arial" panose="020B0604020202020204" pitchFamily="34" charset="0"/>
                <a:cs typeface="Arial" panose="020B0604020202020204" pitchFamily="34" charset="0"/>
              </a:rPr>
            </a:br>
            <a:r>
              <a:rPr lang="en-US" sz="7500" b="1" dirty="0">
                <a:solidFill>
                  <a:srgbClr val="FFFF00"/>
                </a:solidFill>
                <a:latin typeface="Arial" panose="020B0604020202020204" pitchFamily="34" charset="0"/>
                <a:cs typeface="Arial" panose="020B0604020202020204" pitchFamily="34" charset="0"/>
              </a:rPr>
              <a:t> Before Baptism?</a:t>
            </a:r>
          </a:p>
        </p:txBody>
      </p:sp>
    </p:spTree>
    <p:extLst>
      <p:ext uri="{BB962C8B-B14F-4D97-AF65-F5344CB8AC3E}">
        <p14:creationId xmlns:p14="http://schemas.microsoft.com/office/powerpoint/2010/main" val="41268554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a:extLst>
              <a:ext uri="{FF2B5EF4-FFF2-40B4-BE49-F238E27FC236}">
                <a16:creationId xmlns:a16="http://schemas.microsoft.com/office/drawing/2014/main" id="{8178921F-76A5-B67E-1948-A0CDCAAA9D5C}"/>
              </a:ext>
            </a:extLst>
          </p:cNvPr>
          <p:cNvSpPr>
            <a:spLocks noGrp="1" noChangeArrowheads="1"/>
          </p:cNvSpPr>
          <p:nvPr>
            <p:ph type="title"/>
          </p:nvPr>
        </p:nvSpPr>
        <p:spPr>
          <a:xfrm>
            <a:off x="244475" y="182563"/>
            <a:ext cx="14141450" cy="914400"/>
          </a:xfrm>
        </p:spPr>
        <p:txBody>
          <a:bodyPr/>
          <a:lstStyle/>
          <a:p>
            <a:r>
              <a:rPr lang="en-US" altLang="en-US" sz="4500" dirty="0">
                <a:solidFill>
                  <a:srgbClr val="FFFF00"/>
                </a:solidFill>
                <a:effectLst>
                  <a:outerShdw blurRad="38100" dist="38100" dir="2700000" algn="tl">
                    <a:srgbClr val="000000"/>
                  </a:outerShdw>
                </a:effectLst>
                <a:latin typeface="Arial Rounded MT Bold" panose="020F0704030504030204" pitchFamily="34" charset="0"/>
              </a:rPr>
              <a:t>Some have said:</a:t>
            </a:r>
          </a:p>
        </p:txBody>
      </p:sp>
      <p:sp>
        <p:nvSpPr>
          <p:cNvPr id="38915" name="Rectangle 3">
            <a:extLst>
              <a:ext uri="{FF2B5EF4-FFF2-40B4-BE49-F238E27FC236}">
                <a16:creationId xmlns:a16="http://schemas.microsoft.com/office/drawing/2014/main" id="{50274ABF-2BC5-B29D-2B84-C3E26A84AE57}"/>
              </a:ext>
            </a:extLst>
          </p:cNvPr>
          <p:cNvSpPr>
            <a:spLocks noGrp="1" noChangeArrowheads="1"/>
          </p:cNvSpPr>
          <p:nvPr>
            <p:ph type="body" idx="1"/>
          </p:nvPr>
        </p:nvSpPr>
        <p:spPr>
          <a:xfrm>
            <a:off x="122238" y="1189038"/>
            <a:ext cx="14385925" cy="4937125"/>
          </a:xfrm>
        </p:spPr>
        <p:txBody>
          <a:bodyPr/>
          <a:lstStyle/>
          <a:p>
            <a:pPr marL="137160" indent="-137160">
              <a:spcBef>
                <a:spcPts val="1800"/>
              </a:spcBef>
              <a:buClr>
                <a:srgbClr val="FFFF00"/>
              </a:buClr>
              <a:buFont typeface="Wingdings" panose="05000000000000000000" pitchFamily="2" charset="2"/>
              <a:buChar char="Ø"/>
            </a:pPr>
            <a:r>
              <a:rPr lang="en-US" altLang="en-US" sz="3500" dirty="0">
                <a:solidFill>
                  <a:schemeClr val="bg1"/>
                </a:solidFill>
                <a:effectLst>
                  <a:outerShdw blurRad="38100" dist="38100" dir="2700000" algn="tl">
                    <a:srgbClr val="000000"/>
                  </a:outerShdw>
                </a:effectLst>
                <a:latin typeface="Arial" panose="020B0604020202020204" pitchFamily="34" charset="0"/>
                <a:cs typeface="Arial" panose="020B0604020202020204" pitchFamily="34" charset="0"/>
              </a:rPr>
              <a:t>“If they have to know everything about living the life of a Christian and how the church is organized and functions, no one can be saved.”</a:t>
            </a:r>
          </a:p>
          <a:p>
            <a:pPr marL="137160" indent="-137160">
              <a:spcBef>
                <a:spcPts val="1800"/>
              </a:spcBef>
              <a:buClr>
                <a:srgbClr val="FFFF00"/>
              </a:buClr>
              <a:buFont typeface="Wingdings" panose="05000000000000000000" pitchFamily="2" charset="2"/>
              <a:buChar char="Ø"/>
            </a:pPr>
            <a:r>
              <a:rPr lang="en-US" altLang="en-US" sz="3500" dirty="0">
                <a:solidFill>
                  <a:schemeClr val="bg1"/>
                </a:solidFill>
                <a:effectLst>
                  <a:outerShdw blurRad="38100" dist="38100" dir="2700000" algn="tl">
                    <a:srgbClr val="000000"/>
                  </a:outerShdw>
                </a:effectLst>
                <a:latin typeface="Arial" panose="020B0604020202020204" pitchFamily="34" charset="0"/>
                <a:cs typeface="Arial" panose="020B0604020202020204" pitchFamily="34" charset="0"/>
              </a:rPr>
              <a:t>“All they have to know is that Jesus saves when they are baptized.”</a:t>
            </a:r>
          </a:p>
          <a:p>
            <a:pPr marL="137160" indent="-137160">
              <a:spcBef>
                <a:spcPts val="1800"/>
              </a:spcBef>
              <a:buClr>
                <a:srgbClr val="FFFF00"/>
              </a:buClr>
              <a:buFont typeface="Wingdings" panose="05000000000000000000" pitchFamily="2" charset="2"/>
              <a:buChar char="Ø"/>
            </a:pPr>
            <a:r>
              <a:rPr lang="en-US" altLang="en-US" sz="3500" dirty="0">
                <a:solidFill>
                  <a:schemeClr val="bg1"/>
                </a:solidFill>
                <a:effectLst>
                  <a:outerShdw blurRad="38100" dist="38100" dir="2700000" algn="tl">
                    <a:srgbClr val="000000"/>
                  </a:outerShdw>
                </a:effectLst>
                <a:latin typeface="Arial" panose="020B0604020202020204" pitchFamily="34" charset="0"/>
                <a:cs typeface="Arial" panose="020B0604020202020204" pitchFamily="34" charset="0"/>
              </a:rPr>
              <a:t>“There is a difference between ‘gospel’ and ‘doctrine’.  We accept one’s baptism on the basis of the gospel about Jesus and not on doctrine about the church.”</a:t>
            </a:r>
          </a:p>
          <a:p>
            <a:pPr marL="137160" indent="-137160">
              <a:spcBef>
                <a:spcPts val="1800"/>
              </a:spcBef>
              <a:buClr>
                <a:srgbClr val="FFFF00"/>
              </a:buClr>
              <a:buFont typeface="Wingdings" panose="05000000000000000000" pitchFamily="2" charset="2"/>
              <a:buChar char="Ø"/>
            </a:pPr>
            <a:r>
              <a:rPr lang="en-US" altLang="en-US" sz="3500" dirty="0">
                <a:solidFill>
                  <a:schemeClr val="bg1"/>
                </a:solidFill>
                <a:effectLst>
                  <a:outerShdw blurRad="38100" dist="38100" dir="2700000" algn="tl">
                    <a:srgbClr val="000000"/>
                  </a:outerShdw>
                </a:effectLst>
                <a:latin typeface="Arial" panose="020B0604020202020204" pitchFamily="34" charset="0"/>
                <a:cs typeface="Arial" panose="020B0604020202020204" pitchFamily="34" charset="0"/>
              </a:rPr>
              <a:t>“Even though they were part of a denomination when they came to us, we have to accept their word that they were baptized for remission of sins.”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16" fill="hold" nodeType="withEffect">
                                  <p:stCondLst>
                                    <p:cond delay="0"/>
                                  </p:stCondLst>
                                  <p:childTnLst>
                                    <p:set>
                                      <p:cBhvr>
                                        <p:cTn id="6" dur="1" fill="hold">
                                          <p:stCondLst>
                                            <p:cond delay="0"/>
                                          </p:stCondLst>
                                        </p:cTn>
                                        <p:tgtEl>
                                          <p:spTgt spid="38914"/>
                                        </p:tgtEl>
                                        <p:attrNameLst>
                                          <p:attrName>style.visibility</p:attrName>
                                        </p:attrNameLst>
                                      </p:cBhvr>
                                      <p:to>
                                        <p:strVal val="visible"/>
                                      </p:to>
                                    </p:set>
                                    <p:anim calcmode="lin" valueType="num">
                                      <p:cBhvr>
                                        <p:cTn id="7" dur="500" fill="hold"/>
                                        <p:tgtEl>
                                          <p:spTgt spid="38914"/>
                                        </p:tgtEl>
                                        <p:attrNameLst>
                                          <p:attrName>ppt_w</p:attrName>
                                        </p:attrNameLst>
                                      </p:cBhvr>
                                      <p:tavLst>
                                        <p:tav tm="0">
                                          <p:val>
                                            <p:fltVal val="0"/>
                                          </p:val>
                                        </p:tav>
                                        <p:tav tm="100000">
                                          <p:val>
                                            <p:strVal val="#ppt_w"/>
                                          </p:val>
                                        </p:tav>
                                      </p:tavLst>
                                    </p:anim>
                                    <p:anim calcmode="lin" valueType="num">
                                      <p:cBhvr>
                                        <p:cTn id="8" dur="500" fill="hold"/>
                                        <p:tgtEl>
                                          <p:spTgt spid="38914"/>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22" presetClass="entr" presetSubtype="8" fill="hold" nodeType="afterEffect">
                                  <p:stCondLst>
                                    <p:cond delay="0"/>
                                  </p:stCondLst>
                                  <p:childTnLst>
                                    <p:set>
                                      <p:cBhvr>
                                        <p:cTn id="11" dur="1" fill="hold">
                                          <p:stCondLst>
                                            <p:cond delay="0"/>
                                          </p:stCondLst>
                                        </p:cTn>
                                        <p:tgtEl>
                                          <p:spTgt spid="38915">
                                            <p:txEl>
                                              <p:pRg st="0" end="0"/>
                                            </p:txEl>
                                          </p:spTgt>
                                        </p:tgtEl>
                                        <p:attrNameLst>
                                          <p:attrName>style.visibility</p:attrName>
                                        </p:attrNameLst>
                                      </p:cBhvr>
                                      <p:to>
                                        <p:strVal val="visible"/>
                                      </p:to>
                                    </p:set>
                                    <p:animEffect transition="in" filter="wipe(left)">
                                      <p:cBhvr>
                                        <p:cTn id="12" dur="500"/>
                                        <p:tgtEl>
                                          <p:spTgt spid="3891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38915">
                                            <p:txEl>
                                              <p:pRg st="1" end="1"/>
                                            </p:txEl>
                                          </p:spTgt>
                                        </p:tgtEl>
                                        <p:attrNameLst>
                                          <p:attrName>style.visibility</p:attrName>
                                        </p:attrNameLst>
                                      </p:cBhvr>
                                      <p:to>
                                        <p:strVal val="visible"/>
                                      </p:to>
                                    </p:set>
                                    <p:animEffect transition="in" filter="wipe(left)">
                                      <p:cBhvr>
                                        <p:cTn id="17" dur="500"/>
                                        <p:tgtEl>
                                          <p:spTgt spid="38915">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38915">
                                            <p:txEl>
                                              <p:pRg st="2" end="2"/>
                                            </p:txEl>
                                          </p:spTgt>
                                        </p:tgtEl>
                                        <p:attrNameLst>
                                          <p:attrName>style.visibility</p:attrName>
                                        </p:attrNameLst>
                                      </p:cBhvr>
                                      <p:to>
                                        <p:strVal val="visible"/>
                                      </p:to>
                                    </p:set>
                                    <p:animEffect transition="in" filter="wipe(left)">
                                      <p:cBhvr>
                                        <p:cTn id="22" dur="500"/>
                                        <p:tgtEl>
                                          <p:spTgt spid="38915">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38915">
                                            <p:txEl>
                                              <p:pRg st="3" end="3"/>
                                            </p:txEl>
                                          </p:spTgt>
                                        </p:tgtEl>
                                        <p:attrNameLst>
                                          <p:attrName>style.visibility</p:attrName>
                                        </p:attrNameLst>
                                      </p:cBhvr>
                                      <p:to>
                                        <p:strVal val="visible"/>
                                      </p:to>
                                    </p:set>
                                    <p:animEffect transition="in" filter="wipe(left)">
                                      <p:cBhvr>
                                        <p:cTn id="27" dur="500"/>
                                        <p:tgtEl>
                                          <p:spTgt spid="3891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14" grpId="0"/>
      <p:bldP spid="38915"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a:extLst>
              <a:ext uri="{FF2B5EF4-FFF2-40B4-BE49-F238E27FC236}">
                <a16:creationId xmlns:a16="http://schemas.microsoft.com/office/drawing/2014/main" id="{8178921F-76A5-B67E-1948-A0CDCAAA9D5C}"/>
              </a:ext>
            </a:extLst>
          </p:cNvPr>
          <p:cNvSpPr>
            <a:spLocks noGrp="1" noChangeArrowheads="1"/>
          </p:cNvSpPr>
          <p:nvPr>
            <p:ph type="title"/>
          </p:nvPr>
        </p:nvSpPr>
        <p:spPr>
          <a:xfrm>
            <a:off x="244475" y="182563"/>
            <a:ext cx="14141450" cy="914400"/>
          </a:xfrm>
        </p:spPr>
        <p:txBody>
          <a:bodyPr/>
          <a:lstStyle/>
          <a:p>
            <a:r>
              <a:rPr lang="en-US" altLang="en-US" sz="4500" dirty="0">
                <a:solidFill>
                  <a:srgbClr val="FFFF00"/>
                </a:solidFill>
                <a:effectLst>
                  <a:outerShdw blurRad="38100" dist="38100" dir="2700000" algn="tl">
                    <a:srgbClr val="000000"/>
                  </a:outerShdw>
                </a:effectLst>
                <a:latin typeface="Arial Rounded MT Bold" panose="020F0704030504030204" pitchFamily="34" charset="0"/>
              </a:rPr>
              <a:t>People believed  what they heard from the gospel</a:t>
            </a:r>
          </a:p>
        </p:txBody>
      </p:sp>
      <p:sp>
        <p:nvSpPr>
          <p:cNvPr id="38915" name="Rectangle 3">
            <a:extLst>
              <a:ext uri="{FF2B5EF4-FFF2-40B4-BE49-F238E27FC236}">
                <a16:creationId xmlns:a16="http://schemas.microsoft.com/office/drawing/2014/main" id="{50274ABF-2BC5-B29D-2B84-C3E26A84AE57}"/>
              </a:ext>
            </a:extLst>
          </p:cNvPr>
          <p:cNvSpPr>
            <a:spLocks noGrp="1" noChangeArrowheads="1"/>
          </p:cNvSpPr>
          <p:nvPr>
            <p:ph type="body" idx="1"/>
          </p:nvPr>
        </p:nvSpPr>
        <p:spPr>
          <a:xfrm>
            <a:off x="122238" y="1189038"/>
            <a:ext cx="14385925" cy="4937125"/>
          </a:xfrm>
        </p:spPr>
        <p:txBody>
          <a:bodyPr/>
          <a:lstStyle/>
          <a:p>
            <a:pPr marL="137160" indent="-137160">
              <a:spcBef>
                <a:spcPts val="1200"/>
              </a:spcBef>
              <a:buClr>
                <a:srgbClr val="FFFF00"/>
              </a:buClr>
              <a:buFont typeface="Wingdings" panose="05000000000000000000" pitchFamily="2" charset="2"/>
              <a:buChar char="Ø"/>
            </a:pPr>
            <a:r>
              <a:rPr lang="en-US" altLang="en-US" sz="3500" u="sng" dirty="0">
                <a:solidFill>
                  <a:schemeClr val="bg1"/>
                </a:solidFill>
                <a:effectLst>
                  <a:outerShdw blurRad="38100" dist="38100" dir="2700000" algn="tl">
                    <a:srgbClr val="000000"/>
                  </a:outerShdw>
                </a:effectLst>
                <a:latin typeface="Arial" panose="020B0604020202020204" pitchFamily="34" charset="0"/>
                <a:cs typeface="Arial" panose="020B0604020202020204" pitchFamily="34" charset="0"/>
              </a:rPr>
              <a:t>Rom 10:13-16</a:t>
            </a:r>
            <a:r>
              <a:rPr lang="en-US" altLang="en-US" sz="3500" dirty="0">
                <a:solidFill>
                  <a:schemeClr val="bg1"/>
                </a:solidFill>
                <a:effectLst>
                  <a:outerShdw blurRad="38100" dist="38100" dir="2700000" algn="tl">
                    <a:srgbClr val="000000"/>
                  </a:outerShdw>
                </a:effectLst>
                <a:latin typeface="Arial" panose="020B0604020202020204" pitchFamily="34" charset="0"/>
                <a:cs typeface="Arial" panose="020B0604020202020204" pitchFamily="34" charset="0"/>
              </a:rPr>
              <a:t>, </a:t>
            </a:r>
            <a:r>
              <a:rPr lang="en-US" altLang="en-US" sz="3500" i="1" dirty="0">
                <a:solidFill>
                  <a:schemeClr val="bg1"/>
                </a:solidFill>
                <a:effectLst>
                  <a:outerShdw blurRad="38100" dist="38100" dir="2700000" algn="tl">
                    <a:srgbClr val="000000"/>
                  </a:outerShdw>
                </a:effectLst>
                <a:latin typeface="Arial" panose="020B0604020202020204" pitchFamily="34" charset="0"/>
                <a:cs typeface="Arial" panose="020B0604020202020204" pitchFamily="34" charset="0"/>
              </a:rPr>
              <a:t>For “whoever calls on the name of the Lord shall be saved. 14 How then shall they call on Him in whom they have not believed? And how shall they believe in Him of whom they have not heard? And how shall they hear without a preacher? 15 And how shall they preach unless they are sent? As it is written: ‘How beautiful are the feet of those who preach the gospel of peace, who bring glad tidings of good things!’ 16 But they have not all obeyed the gospel. For Isaiah says, ‘Lord, who has believed our report?’ 17 So then faith comes by hearing, and hearing by the word of God.”</a:t>
            </a:r>
          </a:p>
        </p:txBody>
      </p:sp>
    </p:spTree>
    <p:extLst>
      <p:ext uri="{BB962C8B-B14F-4D97-AF65-F5344CB8AC3E}">
        <p14:creationId xmlns:p14="http://schemas.microsoft.com/office/powerpoint/2010/main" val="177849768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16" fill="hold" nodeType="withEffect">
                                  <p:stCondLst>
                                    <p:cond delay="0"/>
                                  </p:stCondLst>
                                  <p:childTnLst>
                                    <p:set>
                                      <p:cBhvr>
                                        <p:cTn id="6" dur="1" fill="hold">
                                          <p:stCondLst>
                                            <p:cond delay="0"/>
                                          </p:stCondLst>
                                        </p:cTn>
                                        <p:tgtEl>
                                          <p:spTgt spid="38914"/>
                                        </p:tgtEl>
                                        <p:attrNameLst>
                                          <p:attrName>style.visibility</p:attrName>
                                        </p:attrNameLst>
                                      </p:cBhvr>
                                      <p:to>
                                        <p:strVal val="visible"/>
                                      </p:to>
                                    </p:set>
                                    <p:anim calcmode="lin" valueType="num">
                                      <p:cBhvr>
                                        <p:cTn id="7" dur="500" fill="hold"/>
                                        <p:tgtEl>
                                          <p:spTgt spid="38914"/>
                                        </p:tgtEl>
                                        <p:attrNameLst>
                                          <p:attrName>ppt_w</p:attrName>
                                        </p:attrNameLst>
                                      </p:cBhvr>
                                      <p:tavLst>
                                        <p:tav tm="0">
                                          <p:val>
                                            <p:fltVal val="0"/>
                                          </p:val>
                                        </p:tav>
                                        <p:tav tm="100000">
                                          <p:val>
                                            <p:strVal val="#ppt_w"/>
                                          </p:val>
                                        </p:tav>
                                      </p:tavLst>
                                    </p:anim>
                                    <p:anim calcmode="lin" valueType="num">
                                      <p:cBhvr>
                                        <p:cTn id="8" dur="500" fill="hold"/>
                                        <p:tgtEl>
                                          <p:spTgt spid="38914"/>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8" fill="hold" nodeType="clickEffect">
                                  <p:stCondLst>
                                    <p:cond delay="0"/>
                                  </p:stCondLst>
                                  <p:childTnLst>
                                    <p:set>
                                      <p:cBhvr>
                                        <p:cTn id="12" dur="1" fill="hold">
                                          <p:stCondLst>
                                            <p:cond delay="0"/>
                                          </p:stCondLst>
                                        </p:cTn>
                                        <p:tgtEl>
                                          <p:spTgt spid="38915">
                                            <p:txEl>
                                              <p:pRg st="0" end="0"/>
                                            </p:txEl>
                                          </p:spTgt>
                                        </p:tgtEl>
                                        <p:attrNameLst>
                                          <p:attrName>style.visibility</p:attrName>
                                        </p:attrNameLst>
                                      </p:cBhvr>
                                      <p:to>
                                        <p:strVal val="visible"/>
                                      </p:to>
                                    </p:set>
                                    <p:animEffect transition="in" filter="wipe(left)">
                                      <p:cBhvr>
                                        <p:cTn id="13" dur="500"/>
                                        <p:tgtEl>
                                          <p:spTgt spid="3891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14" grpId="0"/>
      <p:bldP spid="38915"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a:extLst>
              <a:ext uri="{FF2B5EF4-FFF2-40B4-BE49-F238E27FC236}">
                <a16:creationId xmlns:a16="http://schemas.microsoft.com/office/drawing/2014/main" id="{8178921F-76A5-B67E-1948-A0CDCAAA9D5C}"/>
              </a:ext>
            </a:extLst>
          </p:cNvPr>
          <p:cNvSpPr>
            <a:spLocks noGrp="1" noChangeArrowheads="1"/>
          </p:cNvSpPr>
          <p:nvPr>
            <p:ph type="title"/>
          </p:nvPr>
        </p:nvSpPr>
        <p:spPr>
          <a:xfrm>
            <a:off x="244475" y="182563"/>
            <a:ext cx="14141450" cy="914400"/>
          </a:xfrm>
        </p:spPr>
        <p:txBody>
          <a:bodyPr/>
          <a:lstStyle/>
          <a:p>
            <a:r>
              <a:rPr lang="en-US" altLang="en-US" sz="4500" dirty="0">
                <a:solidFill>
                  <a:srgbClr val="FFFF00"/>
                </a:solidFill>
                <a:effectLst>
                  <a:outerShdw blurRad="38100" dist="38100" dir="2700000" algn="tl">
                    <a:srgbClr val="000000"/>
                  </a:outerShdw>
                </a:effectLst>
                <a:latin typeface="Arial Rounded MT Bold" panose="020F0704030504030204" pitchFamily="34" charset="0"/>
              </a:rPr>
              <a:t>Bible taken as a whole for good understanding</a:t>
            </a:r>
          </a:p>
        </p:txBody>
      </p:sp>
      <p:sp>
        <p:nvSpPr>
          <p:cNvPr id="38915" name="Rectangle 3">
            <a:extLst>
              <a:ext uri="{FF2B5EF4-FFF2-40B4-BE49-F238E27FC236}">
                <a16:creationId xmlns:a16="http://schemas.microsoft.com/office/drawing/2014/main" id="{50274ABF-2BC5-B29D-2B84-C3E26A84AE57}"/>
              </a:ext>
            </a:extLst>
          </p:cNvPr>
          <p:cNvSpPr>
            <a:spLocks noGrp="1" noChangeArrowheads="1"/>
          </p:cNvSpPr>
          <p:nvPr>
            <p:ph type="body" idx="1"/>
          </p:nvPr>
        </p:nvSpPr>
        <p:spPr>
          <a:xfrm>
            <a:off x="122238" y="1189038"/>
            <a:ext cx="14385925" cy="4937125"/>
          </a:xfrm>
        </p:spPr>
        <p:txBody>
          <a:bodyPr/>
          <a:lstStyle/>
          <a:p>
            <a:pPr marL="137160" indent="-137160">
              <a:spcBef>
                <a:spcPts val="1200"/>
              </a:spcBef>
              <a:buClr>
                <a:srgbClr val="FFFF00"/>
              </a:buClr>
              <a:buFont typeface="Wingdings" panose="05000000000000000000" pitchFamily="2" charset="2"/>
              <a:buChar char="Ø"/>
            </a:pPr>
            <a:r>
              <a:rPr lang="en-US" altLang="en-US" sz="3300" u="sng" dirty="0">
                <a:solidFill>
                  <a:schemeClr val="bg1"/>
                </a:solidFill>
                <a:effectLst>
                  <a:outerShdw blurRad="38100" dist="38100" dir="2700000" algn="tl">
                    <a:srgbClr val="000000"/>
                  </a:outerShdw>
                </a:effectLst>
                <a:latin typeface="Arial" panose="020B0604020202020204" pitchFamily="34" charset="0"/>
                <a:cs typeface="Arial" panose="020B0604020202020204" pitchFamily="34" charset="0"/>
              </a:rPr>
              <a:t>2 Tim 3:15-17</a:t>
            </a:r>
            <a:r>
              <a:rPr lang="en-US" altLang="en-US" sz="3300" dirty="0">
                <a:solidFill>
                  <a:schemeClr val="bg1"/>
                </a:solidFill>
                <a:effectLst>
                  <a:outerShdw blurRad="38100" dist="38100" dir="2700000" algn="tl">
                    <a:srgbClr val="000000"/>
                  </a:outerShdw>
                </a:effectLst>
                <a:latin typeface="Arial" panose="020B0604020202020204" pitchFamily="34" charset="0"/>
                <a:cs typeface="Arial" panose="020B0604020202020204" pitchFamily="34" charset="0"/>
              </a:rPr>
              <a:t>, </a:t>
            </a:r>
            <a:r>
              <a:rPr lang="en-US" altLang="en-US" sz="3300" i="1" dirty="0">
                <a:solidFill>
                  <a:schemeClr val="bg1"/>
                </a:solidFill>
                <a:effectLst>
                  <a:outerShdw blurRad="38100" dist="38100" dir="2700000" algn="tl">
                    <a:srgbClr val="000000"/>
                  </a:outerShdw>
                </a:effectLst>
                <a:latin typeface="Arial" panose="020B0604020202020204" pitchFamily="34" charset="0"/>
                <a:cs typeface="Arial" panose="020B0604020202020204" pitchFamily="34" charset="0"/>
              </a:rPr>
              <a:t>“Holy Scriptures, which are able to make you wise for salvation through faith which is in Christ Jesus. 16 All Scripture is given by inspiration of God, and is profitable …that the man of God may be complete, thoroughly equipped for every good work.”</a:t>
            </a:r>
          </a:p>
          <a:p>
            <a:pPr marL="137160" indent="-137160">
              <a:spcBef>
                <a:spcPts val="1200"/>
              </a:spcBef>
              <a:buClr>
                <a:srgbClr val="FFFF00"/>
              </a:buClr>
              <a:buFont typeface="Wingdings" panose="05000000000000000000" pitchFamily="2" charset="2"/>
              <a:buChar char="Ø"/>
            </a:pPr>
            <a:r>
              <a:rPr lang="en-US" altLang="en-US" sz="3300" u="sng" dirty="0">
                <a:solidFill>
                  <a:schemeClr val="bg1"/>
                </a:solidFill>
                <a:effectLst>
                  <a:outerShdw blurRad="38100" dist="38100" dir="2700000" algn="tl">
                    <a:srgbClr val="000000"/>
                  </a:outerShdw>
                </a:effectLst>
                <a:latin typeface="Arial" panose="020B0604020202020204" pitchFamily="34" charset="0"/>
                <a:cs typeface="Arial" panose="020B0604020202020204" pitchFamily="34" charset="0"/>
              </a:rPr>
              <a:t>Rom 15:4</a:t>
            </a:r>
            <a:r>
              <a:rPr lang="en-US" altLang="en-US" sz="3300" dirty="0">
                <a:solidFill>
                  <a:schemeClr val="bg1"/>
                </a:solidFill>
                <a:effectLst>
                  <a:outerShdw blurRad="38100" dist="38100" dir="2700000" algn="tl">
                    <a:srgbClr val="000000"/>
                  </a:outerShdw>
                </a:effectLst>
                <a:latin typeface="Arial" panose="020B0604020202020204" pitchFamily="34" charset="0"/>
                <a:cs typeface="Arial" panose="020B0604020202020204" pitchFamily="34" charset="0"/>
              </a:rPr>
              <a:t>, </a:t>
            </a:r>
            <a:r>
              <a:rPr lang="en-US" altLang="en-US" sz="3300" i="1" dirty="0">
                <a:solidFill>
                  <a:schemeClr val="bg1"/>
                </a:solidFill>
                <a:effectLst>
                  <a:outerShdw blurRad="38100" dist="38100" dir="2700000" algn="tl">
                    <a:srgbClr val="000000"/>
                  </a:outerShdw>
                </a:effectLst>
                <a:latin typeface="Arial" panose="020B0604020202020204" pitchFamily="34" charset="0"/>
                <a:cs typeface="Arial" panose="020B0604020202020204" pitchFamily="34" charset="0"/>
              </a:rPr>
              <a:t>“For whatever things were written before were written for our learning, that we through the patience and comfort of the Scriptures might have hope.”</a:t>
            </a:r>
          </a:p>
          <a:p>
            <a:pPr marL="137160" indent="-137160">
              <a:spcBef>
                <a:spcPts val="1200"/>
              </a:spcBef>
              <a:buClr>
                <a:srgbClr val="FFFF00"/>
              </a:buClr>
              <a:buFont typeface="Wingdings" panose="05000000000000000000" pitchFamily="2" charset="2"/>
              <a:buChar char="Ø"/>
            </a:pPr>
            <a:r>
              <a:rPr lang="en-US" altLang="en-US" sz="3300" u="sng" dirty="0">
                <a:solidFill>
                  <a:schemeClr val="bg1"/>
                </a:solidFill>
                <a:effectLst>
                  <a:outerShdw blurRad="38100" dist="38100" dir="2700000" algn="tl">
                    <a:srgbClr val="000000"/>
                  </a:outerShdw>
                </a:effectLst>
                <a:latin typeface="Arial" panose="020B0604020202020204" pitchFamily="34" charset="0"/>
                <a:cs typeface="Arial" panose="020B0604020202020204" pitchFamily="34" charset="0"/>
              </a:rPr>
              <a:t>Heb 8:6-7</a:t>
            </a:r>
            <a:r>
              <a:rPr lang="en-US" altLang="en-US" sz="3300" dirty="0">
                <a:solidFill>
                  <a:schemeClr val="bg1"/>
                </a:solidFill>
                <a:effectLst>
                  <a:outerShdw blurRad="38100" dist="38100" dir="2700000" algn="tl">
                    <a:srgbClr val="000000"/>
                  </a:outerShdw>
                </a:effectLst>
                <a:latin typeface="Arial" panose="020B0604020202020204" pitchFamily="34" charset="0"/>
                <a:cs typeface="Arial" panose="020B0604020202020204" pitchFamily="34" charset="0"/>
              </a:rPr>
              <a:t>, </a:t>
            </a:r>
            <a:r>
              <a:rPr lang="en-US" altLang="en-US" sz="3300" u="sng" dirty="0">
                <a:solidFill>
                  <a:schemeClr val="bg1"/>
                </a:solidFill>
                <a:effectLst>
                  <a:outerShdw blurRad="38100" dist="38100" dir="2700000" algn="tl">
                    <a:srgbClr val="000000"/>
                  </a:outerShdw>
                </a:effectLst>
                <a:latin typeface="Arial" panose="020B0604020202020204" pitchFamily="34" charset="0"/>
                <a:cs typeface="Arial" panose="020B0604020202020204" pitchFamily="34" charset="0"/>
              </a:rPr>
              <a:t>13</a:t>
            </a:r>
            <a:r>
              <a:rPr lang="en-US" altLang="en-US" sz="3300" dirty="0">
                <a:solidFill>
                  <a:schemeClr val="bg1"/>
                </a:solidFill>
                <a:effectLst>
                  <a:outerShdw blurRad="38100" dist="38100" dir="2700000" algn="tl">
                    <a:srgbClr val="000000"/>
                  </a:outerShdw>
                </a:effectLst>
                <a:latin typeface="Arial" panose="020B0604020202020204" pitchFamily="34" charset="0"/>
                <a:cs typeface="Arial" panose="020B0604020202020204" pitchFamily="34" charset="0"/>
              </a:rPr>
              <a:t>, </a:t>
            </a:r>
            <a:r>
              <a:rPr lang="en-US" altLang="en-US" sz="3300" i="1" dirty="0">
                <a:solidFill>
                  <a:schemeClr val="bg1"/>
                </a:solidFill>
                <a:effectLst>
                  <a:outerShdw blurRad="38100" dist="38100" dir="2700000" algn="tl">
                    <a:srgbClr val="000000"/>
                  </a:outerShdw>
                </a:effectLst>
                <a:latin typeface="Arial" panose="020B0604020202020204" pitchFamily="34" charset="0"/>
                <a:cs typeface="Arial" panose="020B0604020202020204" pitchFamily="34" charset="0"/>
              </a:rPr>
              <a:t>“But now He has obtained a more excellent ministry, inasmuch as He is also Mediator of a better covenant, which was established on better promises. 7 For if that first covenant had been faultless, then no place would have been sought for a second.”  13 “In that He says, A new covenant, He has made the first obsolete. Now what is becoming obsolete and growing old is ready to vanish away.”</a:t>
            </a:r>
            <a:endParaRPr lang="en-US" altLang="en-US" sz="3500" dirty="0">
              <a:solidFill>
                <a:schemeClr val="bg1"/>
              </a:solidFill>
              <a:effectLst>
                <a:outerShdw blurRad="38100" dist="38100" dir="2700000" algn="tl">
                  <a:srgbClr val="000000"/>
                </a:outerShdw>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4570440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16" fill="hold" nodeType="withEffect">
                                  <p:stCondLst>
                                    <p:cond delay="0"/>
                                  </p:stCondLst>
                                  <p:childTnLst>
                                    <p:set>
                                      <p:cBhvr>
                                        <p:cTn id="6" dur="1" fill="hold">
                                          <p:stCondLst>
                                            <p:cond delay="0"/>
                                          </p:stCondLst>
                                        </p:cTn>
                                        <p:tgtEl>
                                          <p:spTgt spid="38914"/>
                                        </p:tgtEl>
                                        <p:attrNameLst>
                                          <p:attrName>style.visibility</p:attrName>
                                        </p:attrNameLst>
                                      </p:cBhvr>
                                      <p:to>
                                        <p:strVal val="visible"/>
                                      </p:to>
                                    </p:set>
                                    <p:anim calcmode="lin" valueType="num">
                                      <p:cBhvr>
                                        <p:cTn id="7" dur="500" fill="hold"/>
                                        <p:tgtEl>
                                          <p:spTgt spid="38914"/>
                                        </p:tgtEl>
                                        <p:attrNameLst>
                                          <p:attrName>ppt_w</p:attrName>
                                        </p:attrNameLst>
                                      </p:cBhvr>
                                      <p:tavLst>
                                        <p:tav tm="0">
                                          <p:val>
                                            <p:fltVal val="0"/>
                                          </p:val>
                                        </p:tav>
                                        <p:tav tm="100000">
                                          <p:val>
                                            <p:strVal val="#ppt_w"/>
                                          </p:val>
                                        </p:tav>
                                      </p:tavLst>
                                    </p:anim>
                                    <p:anim calcmode="lin" valueType="num">
                                      <p:cBhvr>
                                        <p:cTn id="8" dur="500" fill="hold"/>
                                        <p:tgtEl>
                                          <p:spTgt spid="38914"/>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8" fill="hold" nodeType="clickEffect">
                                  <p:stCondLst>
                                    <p:cond delay="0"/>
                                  </p:stCondLst>
                                  <p:childTnLst>
                                    <p:set>
                                      <p:cBhvr>
                                        <p:cTn id="12" dur="1" fill="hold">
                                          <p:stCondLst>
                                            <p:cond delay="0"/>
                                          </p:stCondLst>
                                        </p:cTn>
                                        <p:tgtEl>
                                          <p:spTgt spid="38915">
                                            <p:txEl>
                                              <p:pRg st="0" end="0"/>
                                            </p:txEl>
                                          </p:spTgt>
                                        </p:tgtEl>
                                        <p:attrNameLst>
                                          <p:attrName>style.visibility</p:attrName>
                                        </p:attrNameLst>
                                      </p:cBhvr>
                                      <p:to>
                                        <p:strVal val="visible"/>
                                      </p:to>
                                    </p:set>
                                    <p:animEffect transition="in" filter="wipe(left)">
                                      <p:cBhvr>
                                        <p:cTn id="13" dur="500"/>
                                        <p:tgtEl>
                                          <p:spTgt spid="38915">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8" fill="hold" nodeType="clickEffect">
                                  <p:stCondLst>
                                    <p:cond delay="0"/>
                                  </p:stCondLst>
                                  <p:childTnLst>
                                    <p:set>
                                      <p:cBhvr>
                                        <p:cTn id="17" dur="1" fill="hold">
                                          <p:stCondLst>
                                            <p:cond delay="0"/>
                                          </p:stCondLst>
                                        </p:cTn>
                                        <p:tgtEl>
                                          <p:spTgt spid="38915">
                                            <p:txEl>
                                              <p:pRg st="1" end="1"/>
                                            </p:txEl>
                                          </p:spTgt>
                                        </p:tgtEl>
                                        <p:attrNameLst>
                                          <p:attrName>style.visibility</p:attrName>
                                        </p:attrNameLst>
                                      </p:cBhvr>
                                      <p:to>
                                        <p:strVal val="visible"/>
                                      </p:to>
                                    </p:set>
                                    <p:animEffect transition="in" filter="wipe(left)">
                                      <p:cBhvr>
                                        <p:cTn id="18" dur="500"/>
                                        <p:tgtEl>
                                          <p:spTgt spid="38915">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8" fill="hold" nodeType="clickEffect">
                                  <p:stCondLst>
                                    <p:cond delay="0"/>
                                  </p:stCondLst>
                                  <p:childTnLst>
                                    <p:set>
                                      <p:cBhvr>
                                        <p:cTn id="22" dur="1" fill="hold">
                                          <p:stCondLst>
                                            <p:cond delay="0"/>
                                          </p:stCondLst>
                                        </p:cTn>
                                        <p:tgtEl>
                                          <p:spTgt spid="38915">
                                            <p:txEl>
                                              <p:pRg st="2" end="2"/>
                                            </p:txEl>
                                          </p:spTgt>
                                        </p:tgtEl>
                                        <p:attrNameLst>
                                          <p:attrName>style.visibility</p:attrName>
                                        </p:attrNameLst>
                                      </p:cBhvr>
                                      <p:to>
                                        <p:strVal val="visible"/>
                                      </p:to>
                                    </p:set>
                                    <p:animEffect transition="in" filter="wipe(left)">
                                      <p:cBhvr>
                                        <p:cTn id="23" dur="500"/>
                                        <p:tgtEl>
                                          <p:spTgt spid="3891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14" grpId="0"/>
      <p:bldP spid="38915"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a:extLst>
              <a:ext uri="{FF2B5EF4-FFF2-40B4-BE49-F238E27FC236}">
                <a16:creationId xmlns:a16="http://schemas.microsoft.com/office/drawing/2014/main" id="{8178921F-76A5-B67E-1948-A0CDCAAA9D5C}"/>
              </a:ext>
            </a:extLst>
          </p:cNvPr>
          <p:cNvSpPr>
            <a:spLocks noGrp="1" noChangeArrowheads="1"/>
          </p:cNvSpPr>
          <p:nvPr>
            <p:ph type="title"/>
          </p:nvPr>
        </p:nvSpPr>
        <p:spPr>
          <a:xfrm>
            <a:off x="244475" y="182563"/>
            <a:ext cx="14141450" cy="914400"/>
          </a:xfrm>
        </p:spPr>
        <p:txBody>
          <a:bodyPr/>
          <a:lstStyle/>
          <a:p>
            <a:r>
              <a:rPr lang="en-US" altLang="en-US" sz="4500" dirty="0">
                <a:solidFill>
                  <a:srgbClr val="FFFF00"/>
                </a:solidFill>
                <a:effectLst>
                  <a:outerShdw blurRad="38100" dist="38100" dir="2700000" algn="tl">
                    <a:srgbClr val="000000"/>
                  </a:outerShdw>
                </a:effectLst>
                <a:latin typeface="Arial Rounded MT Bold" panose="020F0704030504030204" pitchFamily="34" charset="0"/>
              </a:rPr>
              <a:t>Grand theme centers on two facts</a:t>
            </a:r>
          </a:p>
        </p:txBody>
      </p:sp>
      <p:sp>
        <p:nvSpPr>
          <p:cNvPr id="38915" name="Rectangle 3">
            <a:extLst>
              <a:ext uri="{FF2B5EF4-FFF2-40B4-BE49-F238E27FC236}">
                <a16:creationId xmlns:a16="http://schemas.microsoft.com/office/drawing/2014/main" id="{50274ABF-2BC5-B29D-2B84-C3E26A84AE57}"/>
              </a:ext>
            </a:extLst>
          </p:cNvPr>
          <p:cNvSpPr>
            <a:spLocks noGrp="1" noChangeArrowheads="1"/>
          </p:cNvSpPr>
          <p:nvPr>
            <p:ph type="body" idx="1"/>
          </p:nvPr>
        </p:nvSpPr>
        <p:spPr>
          <a:xfrm>
            <a:off x="122238" y="1189038"/>
            <a:ext cx="14385925" cy="4937125"/>
          </a:xfrm>
        </p:spPr>
        <p:txBody>
          <a:bodyPr/>
          <a:lstStyle/>
          <a:p>
            <a:pPr marL="137160" indent="-137160">
              <a:spcBef>
                <a:spcPts val="1200"/>
              </a:spcBef>
              <a:buClr>
                <a:srgbClr val="FFFF00"/>
              </a:buClr>
              <a:buFont typeface="Wingdings" panose="05000000000000000000" pitchFamily="2" charset="2"/>
              <a:buChar char="Ø"/>
            </a:pPr>
            <a:r>
              <a:rPr lang="en-US" altLang="en-US" sz="3500" b="1" i="1" dirty="0">
                <a:solidFill>
                  <a:schemeClr val="bg1"/>
                </a:solidFill>
                <a:effectLst>
                  <a:outerShdw blurRad="38100" dist="38100" dir="2700000" algn="tl">
                    <a:srgbClr val="000000"/>
                  </a:outerShdw>
                </a:effectLst>
                <a:latin typeface="Arial" panose="020B0604020202020204" pitchFamily="34" charset="0"/>
                <a:cs typeface="Arial" panose="020B0604020202020204" pitchFamily="34" charset="0"/>
              </a:rPr>
              <a:t>Blood atonement for sin through the death of Christ. </a:t>
            </a:r>
            <a:r>
              <a:rPr lang="en-US" altLang="en-US" sz="3500" u="sng" dirty="0">
                <a:solidFill>
                  <a:schemeClr val="bg1"/>
                </a:solidFill>
                <a:effectLst>
                  <a:outerShdw blurRad="38100" dist="38100" dir="2700000" algn="tl">
                    <a:srgbClr val="000000"/>
                  </a:outerShdw>
                </a:effectLst>
                <a:latin typeface="Arial" panose="020B0604020202020204" pitchFamily="34" charset="0"/>
                <a:cs typeface="Arial" panose="020B0604020202020204" pitchFamily="34" charset="0"/>
              </a:rPr>
              <a:t>Gen 3:15</a:t>
            </a:r>
            <a:r>
              <a:rPr lang="en-US" altLang="en-US" sz="3500" dirty="0">
                <a:solidFill>
                  <a:schemeClr val="bg1"/>
                </a:solidFill>
                <a:effectLst>
                  <a:outerShdw blurRad="38100" dist="38100" dir="2700000" algn="tl">
                    <a:srgbClr val="000000"/>
                  </a:outerShdw>
                </a:effectLst>
                <a:latin typeface="Arial" panose="020B0604020202020204" pitchFamily="34" charset="0"/>
                <a:cs typeface="Arial" panose="020B0604020202020204" pitchFamily="34" charset="0"/>
              </a:rPr>
              <a:t>, </a:t>
            </a:r>
            <a:r>
              <a:rPr lang="en-US" altLang="en-US" sz="3500" u="sng" dirty="0">
                <a:solidFill>
                  <a:schemeClr val="bg1"/>
                </a:solidFill>
                <a:effectLst>
                  <a:outerShdw blurRad="38100" dist="38100" dir="2700000" algn="tl">
                    <a:srgbClr val="000000"/>
                  </a:outerShdw>
                </a:effectLst>
                <a:latin typeface="Arial" panose="020B0604020202020204" pitchFamily="34" charset="0"/>
                <a:cs typeface="Arial" panose="020B0604020202020204" pitchFamily="34" charset="0"/>
              </a:rPr>
              <a:t>Matt 26:28</a:t>
            </a:r>
            <a:r>
              <a:rPr lang="en-US" altLang="en-US" sz="3500" dirty="0">
                <a:solidFill>
                  <a:schemeClr val="bg1"/>
                </a:solidFill>
                <a:effectLst>
                  <a:outerShdw blurRad="38100" dist="38100" dir="2700000" algn="tl">
                    <a:srgbClr val="000000"/>
                  </a:outerShdw>
                </a:effectLst>
                <a:latin typeface="Arial" panose="020B0604020202020204" pitchFamily="34" charset="0"/>
                <a:cs typeface="Arial" panose="020B0604020202020204" pitchFamily="34" charset="0"/>
              </a:rPr>
              <a:t>, </a:t>
            </a:r>
            <a:r>
              <a:rPr lang="en-US" altLang="en-US" sz="3500" u="sng" dirty="0">
                <a:solidFill>
                  <a:schemeClr val="bg1"/>
                </a:solidFill>
                <a:effectLst>
                  <a:outerShdw blurRad="38100" dist="38100" dir="2700000" algn="tl">
                    <a:srgbClr val="000000"/>
                  </a:outerShdw>
                </a:effectLst>
                <a:latin typeface="Arial" panose="020B0604020202020204" pitchFamily="34" charset="0"/>
                <a:cs typeface="Arial" panose="020B0604020202020204" pitchFamily="34" charset="0"/>
              </a:rPr>
              <a:t>Eph 1:7</a:t>
            </a:r>
            <a:r>
              <a:rPr lang="en-US" altLang="en-US" sz="3500" dirty="0">
                <a:solidFill>
                  <a:schemeClr val="bg1"/>
                </a:solidFill>
                <a:effectLst>
                  <a:outerShdw blurRad="38100" dist="38100" dir="2700000" algn="tl">
                    <a:srgbClr val="000000"/>
                  </a:outerShdw>
                </a:effectLst>
                <a:latin typeface="Arial" panose="020B0604020202020204" pitchFamily="34" charset="0"/>
                <a:cs typeface="Arial" panose="020B0604020202020204" pitchFamily="34" charset="0"/>
              </a:rPr>
              <a:t>, </a:t>
            </a:r>
            <a:r>
              <a:rPr lang="en-US" altLang="en-US" sz="3500" u="sng" dirty="0">
                <a:solidFill>
                  <a:schemeClr val="bg1"/>
                </a:solidFill>
                <a:effectLst>
                  <a:outerShdw blurRad="38100" dist="38100" dir="2700000" algn="tl">
                    <a:srgbClr val="000000"/>
                  </a:outerShdw>
                </a:effectLst>
                <a:latin typeface="Arial" panose="020B0604020202020204" pitchFamily="34" charset="0"/>
                <a:cs typeface="Arial" panose="020B0604020202020204" pitchFamily="34" charset="0"/>
              </a:rPr>
              <a:t>Acts 2:38</a:t>
            </a:r>
            <a:r>
              <a:rPr lang="en-US" altLang="en-US" sz="3500" dirty="0">
                <a:solidFill>
                  <a:schemeClr val="bg1"/>
                </a:solidFill>
                <a:effectLst>
                  <a:outerShdw blurRad="38100" dist="38100" dir="2700000" algn="tl">
                    <a:srgbClr val="000000"/>
                  </a:outerShdw>
                </a:effectLst>
                <a:latin typeface="Arial" panose="020B0604020202020204" pitchFamily="34" charset="0"/>
                <a:cs typeface="Arial" panose="020B0604020202020204" pitchFamily="34" charset="0"/>
              </a:rPr>
              <a:t>, </a:t>
            </a:r>
            <a:r>
              <a:rPr lang="en-US" altLang="en-US" sz="3500" u="sng" dirty="0">
                <a:solidFill>
                  <a:schemeClr val="bg1"/>
                </a:solidFill>
                <a:effectLst>
                  <a:outerShdw blurRad="38100" dist="38100" dir="2700000" algn="tl">
                    <a:srgbClr val="000000"/>
                  </a:outerShdw>
                </a:effectLst>
                <a:latin typeface="Arial" panose="020B0604020202020204" pitchFamily="34" charset="0"/>
                <a:cs typeface="Arial" panose="020B0604020202020204" pitchFamily="34" charset="0"/>
              </a:rPr>
              <a:t>Rom 6:3-4</a:t>
            </a:r>
            <a:endParaRPr lang="en-US" altLang="en-US" sz="3500" dirty="0">
              <a:solidFill>
                <a:schemeClr val="bg1"/>
              </a:solidFill>
              <a:effectLst>
                <a:outerShdw blurRad="38100" dist="38100" dir="2700000" algn="tl">
                  <a:srgbClr val="000000"/>
                </a:outerShdw>
              </a:effectLst>
              <a:latin typeface="Arial" panose="020B0604020202020204" pitchFamily="34" charset="0"/>
              <a:cs typeface="Arial" panose="020B0604020202020204" pitchFamily="34" charset="0"/>
            </a:endParaRPr>
          </a:p>
          <a:p>
            <a:pPr marL="137160" indent="-137160">
              <a:spcBef>
                <a:spcPts val="2400"/>
              </a:spcBef>
              <a:buClr>
                <a:srgbClr val="FFFF00"/>
              </a:buClr>
              <a:buFont typeface="Wingdings" panose="05000000000000000000" pitchFamily="2" charset="2"/>
              <a:buChar char="Ø"/>
            </a:pPr>
            <a:r>
              <a:rPr lang="en-US" altLang="en-US" sz="3500" b="1" i="1" dirty="0">
                <a:solidFill>
                  <a:schemeClr val="bg1"/>
                </a:solidFill>
                <a:effectLst>
                  <a:outerShdw blurRad="38100" dist="38100" dir="2700000" algn="tl">
                    <a:srgbClr val="000000"/>
                  </a:outerShdw>
                </a:effectLst>
                <a:latin typeface="Arial" panose="020B0604020202020204" pitchFamily="34" charset="0"/>
                <a:cs typeface="Arial" panose="020B0604020202020204" pitchFamily="34" charset="0"/>
              </a:rPr>
              <a:t>Kingdom of prophecy and fulfillment always referred to the only church Jesus said He would build and save.</a:t>
            </a:r>
            <a:r>
              <a:rPr lang="en-US" altLang="en-US" sz="3500" b="1" dirty="0">
                <a:solidFill>
                  <a:schemeClr val="bg1"/>
                </a:solidFill>
                <a:effectLst>
                  <a:outerShdw blurRad="38100" dist="38100" dir="2700000" algn="tl">
                    <a:srgbClr val="000000"/>
                  </a:outerShdw>
                </a:effectLst>
                <a:latin typeface="Arial" panose="020B0604020202020204" pitchFamily="34" charset="0"/>
                <a:cs typeface="Arial" panose="020B0604020202020204" pitchFamily="34" charset="0"/>
              </a:rPr>
              <a:t> </a:t>
            </a:r>
            <a:r>
              <a:rPr lang="en-US" altLang="en-US" sz="3500" u="sng" dirty="0">
                <a:solidFill>
                  <a:schemeClr val="bg1"/>
                </a:solidFill>
                <a:effectLst>
                  <a:outerShdw blurRad="38100" dist="38100" dir="2700000" algn="tl">
                    <a:srgbClr val="000000"/>
                  </a:outerShdw>
                </a:effectLst>
                <a:latin typeface="Arial" panose="020B0604020202020204" pitchFamily="34" charset="0"/>
                <a:cs typeface="Arial" panose="020B0604020202020204" pitchFamily="34" charset="0"/>
              </a:rPr>
              <a:t>Gen 49:10</a:t>
            </a:r>
            <a:r>
              <a:rPr lang="en-US" altLang="en-US" sz="3500" dirty="0">
                <a:solidFill>
                  <a:schemeClr val="bg1"/>
                </a:solidFill>
                <a:effectLst>
                  <a:outerShdw blurRad="38100" dist="38100" dir="2700000" algn="tl">
                    <a:srgbClr val="000000"/>
                  </a:outerShdw>
                </a:effectLst>
                <a:latin typeface="Arial" panose="020B0604020202020204" pitchFamily="34" charset="0"/>
                <a:cs typeface="Arial" panose="020B0604020202020204" pitchFamily="34" charset="0"/>
              </a:rPr>
              <a:t>, </a:t>
            </a:r>
            <a:r>
              <a:rPr lang="en-US" altLang="en-US" sz="3500" u="sng" dirty="0">
                <a:solidFill>
                  <a:schemeClr val="bg1"/>
                </a:solidFill>
                <a:effectLst>
                  <a:outerShdw blurRad="38100" dist="38100" dir="2700000" algn="tl">
                    <a:srgbClr val="000000"/>
                  </a:outerShdw>
                </a:effectLst>
                <a:latin typeface="Arial" panose="020B0604020202020204" pitchFamily="34" charset="0"/>
                <a:cs typeface="Arial" panose="020B0604020202020204" pitchFamily="34" charset="0"/>
              </a:rPr>
              <a:t>Micah 5:2</a:t>
            </a:r>
            <a:r>
              <a:rPr lang="en-US" altLang="en-US" sz="3500" dirty="0">
                <a:solidFill>
                  <a:schemeClr val="bg1"/>
                </a:solidFill>
                <a:effectLst>
                  <a:outerShdw blurRad="38100" dist="38100" dir="2700000" algn="tl">
                    <a:srgbClr val="000000"/>
                  </a:outerShdw>
                </a:effectLst>
                <a:latin typeface="Arial" panose="020B0604020202020204" pitchFamily="34" charset="0"/>
                <a:cs typeface="Arial" panose="020B0604020202020204" pitchFamily="34" charset="0"/>
              </a:rPr>
              <a:t>, </a:t>
            </a:r>
            <a:r>
              <a:rPr lang="en-US" altLang="en-US" sz="3500" u="sng" dirty="0">
                <a:solidFill>
                  <a:schemeClr val="bg1"/>
                </a:solidFill>
                <a:effectLst>
                  <a:outerShdw blurRad="38100" dist="38100" dir="2700000" algn="tl">
                    <a:srgbClr val="000000"/>
                  </a:outerShdw>
                </a:effectLst>
                <a:latin typeface="Arial" panose="020B0604020202020204" pitchFamily="34" charset="0"/>
                <a:cs typeface="Arial" panose="020B0604020202020204" pitchFamily="34" charset="0"/>
              </a:rPr>
              <a:t>Psa 45:6</a:t>
            </a:r>
            <a:r>
              <a:rPr lang="en-US" altLang="en-US" sz="3500" dirty="0">
                <a:solidFill>
                  <a:schemeClr val="bg1"/>
                </a:solidFill>
                <a:effectLst>
                  <a:outerShdw blurRad="38100" dist="38100" dir="2700000" algn="tl">
                    <a:srgbClr val="000000"/>
                  </a:outerShdw>
                </a:effectLst>
                <a:latin typeface="Arial" panose="020B0604020202020204" pitchFamily="34" charset="0"/>
                <a:cs typeface="Arial" panose="020B0604020202020204" pitchFamily="34" charset="0"/>
              </a:rPr>
              <a:t>, w/ </a:t>
            </a:r>
            <a:r>
              <a:rPr lang="en-US" altLang="en-US" sz="3500" u="sng" dirty="0">
                <a:solidFill>
                  <a:schemeClr val="bg1"/>
                </a:solidFill>
                <a:effectLst>
                  <a:outerShdw blurRad="38100" dist="38100" dir="2700000" algn="tl">
                    <a:srgbClr val="000000"/>
                  </a:outerShdw>
                </a:effectLst>
                <a:latin typeface="Arial" panose="020B0604020202020204" pitchFamily="34" charset="0"/>
                <a:cs typeface="Arial" panose="020B0604020202020204" pitchFamily="34" charset="0"/>
              </a:rPr>
              <a:t>Heb 1:6-9</a:t>
            </a:r>
            <a:r>
              <a:rPr lang="en-US" altLang="en-US" sz="3500" dirty="0">
                <a:solidFill>
                  <a:schemeClr val="bg1"/>
                </a:solidFill>
                <a:effectLst>
                  <a:outerShdw blurRad="38100" dist="38100" dir="2700000" algn="tl">
                    <a:srgbClr val="000000"/>
                  </a:outerShdw>
                </a:effectLst>
                <a:latin typeface="Arial" panose="020B0604020202020204" pitchFamily="34" charset="0"/>
                <a:cs typeface="Arial" panose="020B0604020202020204" pitchFamily="34" charset="0"/>
              </a:rPr>
              <a:t>, </a:t>
            </a:r>
            <a:r>
              <a:rPr lang="en-US" altLang="en-US" sz="3500" u="sng" dirty="0">
                <a:solidFill>
                  <a:schemeClr val="bg1"/>
                </a:solidFill>
                <a:effectLst>
                  <a:outerShdw blurRad="38100" dist="38100" dir="2700000" algn="tl">
                    <a:srgbClr val="000000"/>
                  </a:outerShdw>
                </a:effectLst>
                <a:latin typeface="Arial" panose="020B0604020202020204" pitchFamily="34" charset="0"/>
                <a:cs typeface="Arial" panose="020B0604020202020204" pitchFamily="34" charset="0"/>
              </a:rPr>
              <a:t>Col 1:13-14</a:t>
            </a:r>
            <a:endParaRPr lang="en-US" altLang="en-US" sz="3500" dirty="0">
              <a:solidFill>
                <a:schemeClr val="bg1"/>
              </a:solidFill>
              <a:effectLst>
                <a:outerShdw blurRad="38100" dist="38100" dir="2700000" algn="tl">
                  <a:srgbClr val="000000"/>
                </a:outerShdw>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3125820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16" fill="hold" nodeType="withEffect">
                                  <p:stCondLst>
                                    <p:cond delay="0"/>
                                  </p:stCondLst>
                                  <p:childTnLst>
                                    <p:set>
                                      <p:cBhvr>
                                        <p:cTn id="6" dur="1" fill="hold">
                                          <p:stCondLst>
                                            <p:cond delay="0"/>
                                          </p:stCondLst>
                                        </p:cTn>
                                        <p:tgtEl>
                                          <p:spTgt spid="38914"/>
                                        </p:tgtEl>
                                        <p:attrNameLst>
                                          <p:attrName>style.visibility</p:attrName>
                                        </p:attrNameLst>
                                      </p:cBhvr>
                                      <p:to>
                                        <p:strVal val="visible"/>
                                      </p:to>
                                    </p:set>
                                    <p:anim calcmode="lin" valueType="num">
                                      <p:cBhvr>
                                        <p:cTn id="7" dur="500" fill="hold"/>
                                        <p:tgtEl>
                                          <p:spTgt spid="38914"/>
                                        </p:tgtEl>
                                        <p:attrNameLst>
                                          <p:attrName>ppt_w</p:attrName>
                                        </p:attrNameLst>
                                      </p:cBhvr>
                                      <p:tavLst>
                                        <p:tav tm="0">
                                          <p:val>
                                            <p:fltVal val="0"/>
                                          </p:val>
                                        </p:tav>
                                        <p:tav tm="100000">
                                          <p:val>
                                            <p:strVal val="#ppt_w"/>
                                          </p:val>
                                        </p:tav>
                                      </p:tavLst>
                                    </p:anim>
                                    <p:anim calcmode="lin" valueType="num">
                                      <p:cBhvr>
                                        <p:cTn id="8" dur="500" fill="hold"/>
                                        <p:tgtEl>
                                          <p:spTgt spid="38914"/>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8" fill="hold" nodeType="clickEffect">
                                  <p:stCondLst>
                                    <p:cond delay="0"/>
                                  </p:stCondLst>
                                  <p:childTnLst>
                                    <p:set>
                                      <p:cBhvr>
                                        <p:cTn id="12" dur="1" fill="hold">
                                          <p:stCondLst>
                                            <p:cond delay="0"/>
                                          </p:stCondLst>
                                        </p:cTn>
                                        <p:tgtEl>
                                          <p:spTgt spid="38915">
                                            <p:txEl>
                                              <p:pRg st="0" end="0"/>
                                            </p:txEl>
                                          </p:spTgt>
                                        </p:tgtEl>
                                        <p:attrNameLst>
                                          <p:attrName>style.visibility</p:attrName>
                                        </p:attrNameLst>
                                      </p:cBhvr>
                                      <p:to>
                                        <p:strVal val="visible"/>
                                      </p:to>
                                    </p:set>
                                    <p:animEffect transition="in" filter="wipe(left)">
                                      <p:cBhvr>
                                        <p:cTn id="13" dur="500"/>
                                        <p:tgtEl>
                                          <p:spTgt spid="38915">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8" fill="hold" nodeType="clickEffect">
                                  <p:stCondLst>
                                    <p:cond delay="0"/>
                                  </p:stCondLst>
                                  <p:childTnLst>
                                    <p:set>
                                      <p:cBhvr>
                                        <p:cTn id="17" dur="1" fill="hold">
                                          <p:stCondLst>
                                            <p:cond delay="0"/>
                                          </p:stCondLst>
                                        </p:cTn>
                                        <p:tgtEl>
                                          <p:spTgt spid="38915">
                                            <p:txEl>
                                              <p:pRg st="1" end="1"/>
                                            </p:txEl>
                                          </p:spTgt>
                                        </p:tgtEl>
                                        <p:attrNameLst>
                                          <p:attrName>style.visibility</p:attrName>
                                        </p:attrNameLst>
                                      </p:cBhvr>
                                      <p:to>
                                        <p:strVal val="visible"/>
                                      </p:to>
                                    </p:set>
                                    <p:animEffect transition="in" filter="wipe(left)">
                                      <p:cBhvr>
                                        <p:cTn id="18" dur="500"/>
                                        <p:tgtEl>
                                          <p:spTgt spid="3891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14" grpId="0"/>
      <p:bldP spid="38915"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a:extLst>
              <a:ext uri="{FF2B5EF4-FFF2-40B4-BE49-F238E27FC236}">
                <a16:creationId xmlns:a16="http://schemas.microsoft.com/office/drawing/2014/main" id="{8178921F-76A5-B67E-1948-A0CDCAAA9D5C}"/>
              </a:ext>
            </a:extLst>
          </p:cNvPr>
          <p:cNvSpPr>
            <a:spLocks noGrp="1" noChangeArrowheads="1"/>
          </p:cNvSpPr>
          <p:nvPr>
            <p:ph type="title"/>
          </p:nvPr>
        </p:nvSpPr>
        <p:spPr>
          <a:xfrm>
            <a:off x="244475" y="182563"/>
            <a:ext cx="14141450" cy="914400"/>
          </a:xfrm>
        </p:spPr>
        <p:txBody>
          <a:bodyPr/>
          <a:lstStyle/>
          <a:p>
            <a:r>
              <a:rPr lang="en-US" altLang="en-US" sz="4500" dirty="0">
                <a:solidFill>
                  <a:srgbClr val="FFFF00"/>
                </a:solidFill>
                <a:effectLst>
                  <a:outerShdw blurRad="38100" dist="38100" dir="2700000" algn="tl">
                    <a:srgbClr val="000000"/>
                  </a:outerShdw>
                </a:effectLst>
                <a:latin typeface="Arial Rounded MT Bold" panose="020F0704030504030204" pitchFamily="34" charset="0"/>
              </a:rPr>
              <a:t>Sinners believed in Jesus and the kingdom</a:t>
            </a:r>
          </a:p>
        </p:txBody>
      </p:sp>
      <p:sp>
        <p:nvSpPr>
          <p:cNvPr id="38915" name="Rectangle 3">
            <a:extLst>
              <a:ext uri="{FF2B5EF4-FFF2-40B4-BE49-F238E27FC236}">
                <a16:creationId xmlns:a16="http://schemas.microsoft.com/office/drawing/2014/main" id="{50274ABF-2BC5-B29D-2B84-C3E26A84AE57}"/>
              </a:ext>
            </a:extLst>
          </p:cNvPr>
          <p:cNvSpPr>
            <a:spLocks noGrp="1" noChangeArrowheads="1"/>
          </p:cNvSpPr>
          <p:nvPr>
            <p:ph type="body" idx="1"/>
          </p:nvPr>
        </p:nvSpPr>
        <p:spPr>
          <a:xfrm>
            <a:off x="122238" y="1189038"/>
            <a:ext cx="14385925" cy="4937125"/>
          </a:xfrm>
        </p:spPr>
        <p:txBody>
          <a:bodyPr/>
          <a:lstStyle/>
          <a:p>
            <a:pPr marL="137160" indent="-137160">
              <a:spcBef>
                <a:spcPts val="1800"/>
              </a:spcBef>
              <a:buClr>
                <a:srgbClr val="FFFF00"/>
              </a:buClr>
              <a:buFont typeface="Wingdings" panose="05000000000000000000" pitchFamily="2" charset="2"/>
              <a:buChar char="Ø"/>
            </a:pPr>
            <a:r>
              <a:rPr lang="en-US" altLang="en-US" sz="3500" u="sng" dirty="0">
                <a:solidFill>
                  <a:schemeClr val="bg1"/>
                </a:solidFill>
                <a:effectLst>
                  <a:outerShdw blurRad="38100" dist="38100" dir="2700000" algn="tl">
                    <a:srgbClr val="000000"/>
                  </a:outerShdw>
                </a:effectLst>
                <a:latin typeface="Arial" panose="020B0604020202020204" pitchFamily="34" charset="0"/>
                <a:cs typeface="Arial" panose="020B0604020202020204" pitchFamily="34" charset="0"/>
              </a:rPr>
              <a:t>Deut 18:18-19</a:t>
            </a:r>
            <a:r>
              <a:rPr lang="en-US" altLang="en-US" sz="3500" dirty="0">
                <a:solidFill>
                  <a:schemeClr val="bg1"/>
                </a:solidFill>
                <a:effectLst>
                  <a:outerShdw blurRad="38100" dist="38100" dir="2700000" algn="tl">
                    <a:srgbClr val="000000"/>
                  </a:outerShdw>
                </a:effectLst>
                <a:latin typeface="Arial" panose="020B0604020202020204" pitchFamily="34" charset="0"/>
                <a:cs typeface="Arial" panose="020B0604020202020204" pitchFamily="34" charset="0"/>
              </a:rPr>
              <a:t>, </a:t>
            </a:r>
            <a:r>
              <a:rPr lang="en-US" altLang="en-US" sz="3500" i="1" dirty="0">
                <a:solidFill>
                  <a:schemeClr val="bg1"/>
                </a:solidFill>
                <a:effectLst>
                  <a:outerShdw blurRad="38100" dist="38100" dir="2700000" algn="tl">
                    <a:srgbClr val="000000"/>
                  </a:outerShdw>
                </a:effectLst>
                <a:latin typeface="Arial" panose="020B0604020202020204" pitchFamily="34" charset="0"/>
                <a:cs typeface="Arial" panose="020B0604020202020204" pitchFamily="34" charset="0"/>
              </a:rPr>
              <a:t>I will raise up for them a Prophet like you …</a:t>
            </a:r>
          </a:p>
          <a:p>
            <a:pPr marL="137160" indent="-137160">
              <a:spcBef>
                <a:spcPts val="1800"/>
              </a:spcBef>
              <a:buClr>
                <a:srgbClr val="FFFF00"/>
              </a:buClr>
              <a:buFont typeface="Wingdings" panose="05000000000000000000" pitchFamily="2" charset="2"/>
              <a:buChar char="Ø"/>
            </a:pPr>
            <a:r>
              <a:rPr lang="en-US" altLang="en-US" sz="3500" u="sng" dirty="0">
                <a:solidFill>
                  <a:schemeClr val="bg1"/>
                </a:solidFill>
                <a:effectLst>
                  <a:outerShdw blurRad="38100" dist="38100" dir="2700000" algn="tl">
                    <a:srgbClr val="000000"/>
                  </a:outerShdw>
                </a:effectLst>
                <a:latin typeface="Arial" panose="020B0604020202020204" pitchFamily="34" charset="0"/>
                <a:cs typeface="Arial" panose="020B0604020202020204" pitchFamily="34" charset="0"/>
              </a:rPr>
              <a:t>Isa 9:6-7</a:t>
            </a:r>
            <a:r>
              <a:rPr lang="en-US" altLang="en-US" sz="3500" dirty="0">
                <a:solidFill>
                  <a:schemeClr val="bg1"/>
                </a:solidFill>
                <a:effectLst>
                  <a:outerShdw blurRad="38100" dist="38100" dir="2700000" algn="tl">
                    <a:srgbClr val="000000"/>
                  </a:outerShdw>
                </a:effectLst>
                <a:latin typeface="Arial" panose="020B0604020202020204" pitchFamily="34" charset="0"/>
                <a:cs typeface="Arial" panose="020B0604020202020204" pitchFamily="34" charset="0"/>
              </a:rPr>
              <a:t>,  </a:t>
            </a:r>
            <a:r>
              <a:rPr lang="en-US" altLang="en-US" sz="3500" i="1" dirty="0">
                <a:solidFill>
                  <a:schemeClr val="bg1"/>
                </a:solidFill>
                <a:effectLst>
                  <a:outerShdw blurRad="38100" dist="38100" dir="2700000" algn="tl">
                    <a:srgbClr val="000000"/>
                  </a:outerShdw>
                </a:effectLst>
                <a:latin typeface="Arial" panose="020B0604020202020204" pitchFamily="34" charset="0"/>
                <a:cs typeface="Arial" panose="020B0604020202020204" pitchFamily="34" charset="0"/>
              </a:rPr>
              <a:t>Child is born,… government will be upon His shoulder. </a:t>
            </a:r>
          </a:p>
          <a:p>
            <a:pPr marL="137160" indent="-137160">
              <a:spcBef>
                <a:spcPts val="1800"/>
              </a:spcBef>
              <a:buClr>
                <a:srgbClr val="FFFF00"/>
              </a:buClr>
              <a:buFont typeface="Wingdings" panose="05000000000000000000" pitchFamily="2" charset="2"/>
              <a:buChar char="Ø"/>
            </a:pPr>
            <a:r>
              <a:rPr lang="en-US" altLang="en-US" sz="3500" u="sng" dirty="0">
                <a:solidFill>
                  <a:schemeClr val="bg1"/>
                </a:solidFill>
                <a:effectLst>
                  <a:outerShdw blurRad="38100" dist="38100" dir="2700000" algn="tl">
                    <a:srgbClr val="000000"/>
                  </a:outerShdw>
                </a:effectLst>
                <a:latin typeface="Arial" panose="020B0604020202020204" pitchFamily="34" charset="0"/>
                <a:cs typeface="Arial" panose="020B0604020202020204" pitchFamily="34" charset="0"/>
              </a:rPr>
              <a:t>Dan 7:13-14</a:t>
            </a:r>
            <a:r>
              <a:rPr lang="en-US" altLang="en-US" sz="3500" dirty="0">
                <a:solidFill>
                  <a:schemeClr val="bg1"/>
                </a:solidFill>
                <a:effectLst>
                  <a:outerShdw blurRad="38100" dist="38100" dir="2700000" algn="tl">
                    <a:srgbClr val="000000"/>
                  </a:outerShdw>
                </a:effectLst>
                <a:latin typeface="Arial" panose="020B0604020202020204" pitchFamily="34" charset="0"/>
                <a:cs typeface="Arial" panose="020B0604020202020204" pitchFamily="34" charset="0"/>
              </a:rPr>
              <a:t>, </a:t>
            </a:r>
            <a:r>
              <a:rPr lang="en-US" altLang="en-US" sz="3500" i="1" dirty="0">
                <a:solidFill>
                  <a:schemeClr val="bg1"/>
                </a:solidFill>
                <a:effectLst>
                  <a:outerShdw blurRad="38100" dist="38100" dir="2700000" algn="tl">
                    <a:srgbClr val="000000"/>
                  </a:outerShdw>
                </a:effectLst>
                <a:latin typeface="Arial" panose="020B0604020202020204" pitchFamily="34" charset="0"/>
                <a:cs typeface="Arial" panose="020B0604020202020204" pitchFamily="34" charset="0"/>
              </a:rPr>
              <a:t>Son of Man… to Him was given…a kingdom</a:t>
            </a:r>
          </a:p>
          <a:p>
            <a:pPr marL="137160" indent="-137160">
              <a:spcBef>
                <a:spcPts val="1800"/>
              </a:spcBef>
              <a:buClr>
                <a:srgbClr val="FFFF00"/>
              </a:buClr>
              <a:buFont typeface="Wingdings" panose="05000000000000000000" pitchFamily="2" charset="2"/>
              <a:buChar char="Ø"/>
            </a:pPr>
            <a:r>
              <a:rPr lang="en-US" altLang="en-US" sz="3500" u="sng" dirty="0">
                <a:solidFill>
                  <a:schemeClr val="bg1"/>
                </a:solidFill>
                <a:effectLst>
                  <a:outerShdw blurRad="38100" dist="38100" dir="2700000" algn="tl">
                    <a:srgbClr val="000000"/>
                  </a:outerShdw>
                </a:effectLst>
                <a:latin typeface="Arial" panose="020B0604020202020204" pitchFamily="34" charset="0"/>
                <a:cs typeface="Arial" panose="020B0604020202020204" pitchFamily="34" charset="0"/>
              </a:rPr>
              <a:t>Acts 3:24</a:t>
            </a:r>
            <a:r>
              <a:rPr lang="en-US" altLang="en-US" sz="3500" dirty="0">
                <a:solidFill>
                  <a:schemeClr val="bg1"/>
                </a:solidFill>
                <a:effectLst>
                  <a:outerShdw blurRad="38100" dist="38100" dir="2700000" algn="tl">
                    <a:srgbClr val="000000"/>
                  </a:outerShdw>
                </a:effectLst>
                <a:latin typeface="Arial" panose="020B0604020202020204" pitchFamily="34" charset="0"/>
                <a:cs typeface="Arial" panose="020B0604020202020204" pitchFamily="34" charset="0"/>
              </a:rPr>
              <a:t>,  </a:t>
            </a:r>
            <a:r>
              <a:rPr lang="en-US" altLang="en-US" sz="3500" i="1" dirty="0">
                <a:solidFill>
                  <a:schemeClr val="bg1"/>
                </a:solidFill>
                <a:effectLst>
                  <a:outerShdw blurRad="38100" dist="38100" dir="2700000" algn="tl">
                    <a:srgbClr val="000000"/>
                  </a:outerShdw>
                </a:effectLst>
                <a:latin typeface="Arial" panose="020B0604020202020204" pitchFamily="34" charset="0"/>
                <a:cs typeface="Arial" panose="020B0604020202020204" pitchFamily="34" charset="0"/>
              </a:rPr>
              <a:t>all the prophets…have also foretold these days.</a:t>
            </a:r>
          </a:p>
          <a:p>
            <a:pPr marL="137160" indent="-137160">
              <a:spcBef>
                <a:spcPts val="1800"/>
              </a:spcBef>
              <a:buClr>
                <a:srgbClr val="FFFF00"/>
              </a:buClr>
              <a:buFont typeface="Wingdings" panose="05000000000000000000" pitchFamily="2" charset="2"/>
              <a:buChar char="Ø"/>
            </a:pPr>
            <a:r>
              <a:rPr lang="en-US" altLang="en-US" sz="3500" u="sng" dirty="0">
                <a:solidFill>
                  <a:schemeClr val="bg1"/>
                </a:solidFill>
                <a:effectLst>
                  <a:outerShdw blurRad="38100" dist="38100" dir="2700000" algn="tl">
                    <a:srgbClr val="000000"/>
                  </a:outerShdw>
                </a:effectLst>
                <a:latin typeface="Arial" panose="020B0604020202020204" pitchFamily="34" charset="0"/>
                <a:cs typeface="Arial" panose="020B0604020202020204" pitchFamily="34" charset="0"/>
              </a:rPr>
              <a:t>Matt 3</a:t>
            </a:r>
            <a:r>
              <a:rPr lang="en-US" altLang="en-US" sz="3500" dirty="0">
                <a:solidFill>
                  <a:schemeClr val="bg1"/>
                </a:solidFill>
                <a:effectLst>
                  <a:outerShdw blurRad="38100" dist="38100" dir="2700000" algn="tl">
                    <a:srgbClr val="000000"/>
                  </a:outerShdw>
                </a:effectLst>
                <a:latin typeface="Arial" panose="020B0604020202020204" pitchFamily="34" charset="0"/>
                <a:cs typeface="Arial" panose="020B0604020202020204" pitchFamily="34" charset="0"/>
              </a:rPr>
              <a:t>, John preached the kingdom of heaven was at hand.</a:t>
            </a:r>
          </a:p>
          <a:p>
            <a:pPr marL="137160" indent="-137160">
              <a:spcBef>
                <a:spcPts val="1800"/>
              </a:spcBef>
              <a:buClr>
                <a:srgbClr val="FFFF00"/>
              </a:buClr>
              <a:buFont typeface="Wingdings" panose="05000000000000000000" pitchFamily="2" charset="2"/>
              <a:buChar char="Ø"/>
            </a:pPr>
            <a:r>
              <a:rPr lang="en-US" altLang="en-US" sz="3500" u="sng" dirty="0">
                <a:solidFill>
                  <a:schemeClr val="bg1"/>
                </a:solidFill>
                <a:effectLst>
                  <a:outerShdw blurRad="38100" dist="38100" dir="2700000" algn="tl">
                    <a:srgbClr val="000000"/>
                  </a:outerShdw>
                </a:effectLst>
                <a:latin typeface="Arial" panose="020B0604020202020204" pitchFamily="34" charset="0"/>
                <a:cs typeface="Arial" panose="020B0604020202020204" pitchFamily="34" charset="0"/>
              </a:rPr>
              <a:t>Matt 4:17</a:t>
            </a:r>
            <a:r>
              <a:rPr lang="en-US" altLang="en-US" sz="3500" dirty="0">
                <a:solidFill>
                  <a:schemeClr val="bg1"/>
                </a:solidFill>
                <a:effectLst>
                  <a:outerShdw blurRad="38100" dist="38100" dir="2700000" algn="tl">
                    <a:srgbClr val="000000"/>
                  </a:outerShdw>
                </a:effectLst>
                <a:latin typeface="Arial" panose="020B0604020202020204" pitchFamily="34" charset="0"/>
                <a:cs typeface="Arial" panose="020B0604020202020204" pitchFamily="34" charset="0"/>
              </a:rPr>
              <a:t>, </a:t>
            </a:r>
            <a:r>
              <a:rPr lang="en-US" altLang="en-US" sz="3500" u="sng" dirty="0">
                <a:solidFill>
                  <a:schemeClr val="bg1"/>
                </a:solidFill>
                <a:effectLst>
                  <a:outerShdw blurRad="38100" dist="38100" dir="2700000" algn="tl">
                    <a:srgbClr val="000000"/>
                  </a:outerShdw>
                </a:effectLst>
                <a:latin typeface="Arial" panose="020B0604020202020204" pitchFamily="34" charset="0"/>
                <a:cs typeface="Arial" panose="020B0604020202020204" pitchFamily="34" charset="0"/>
              </a:rPr>
              <a:t>23</a:t>
            </a:r>
            <a:r>
              <a:rPr lang="en-US" altLang="en-US" sz="3500" dirty="0">
                <a:solidFill>
                  <a:schemeClr val="bg1"/>
                </a:solidFill>
                <a:effectLst>
                  <a:outerShdw blurRad="38100" dist="38100" dir="2700000" algn="tl">
                    <a:srgbClr val="000000"/>
                  </a:outerShdw>
                </a:effectLst>
                <a:latin typeface="Arial" panose="020B0604020202020204" pitchFamily="34" charset="0"/>
                <a:cs typeface="Arial" panose="020B0604020202020204" pitchFamily="34" charset="0"/>
              </a:rPr>
              <a:t>, Jesus preached the gospel of the kingdom at hand.</a:t>
            </a:r>
          </a:p>
          <a:p>
            <a:pPr marL="137160" indent="-137160">
              <a:spcBef>
                <a:spcPts val="1800"/>
              </a:spcBef>
              <a:buClr>
                <a:srgbClr val="FFFF00"/>
              </a:buClr>
              <a:buFont typeface="Wingdings" panose="05000000000000000000" pitchFamily="2" charset="2"/>
              <a:buChar char="Ø"/>
            </a:pPr>
            <a:r>
              <a:rPr lang="en-US" altLang="en-US" sz="3500" u="sng" dirty="0">
                <a:solidFill>
                  <a:schemeClr val="bg1"/>
                </a:solidFill>
                <a:effectLst>
                  <a:outerShdw blurRad="38100" dist="38100" dir="2700000" algn="tl">
                    <a:srgbClr val="000000"/>
                  </a:outerShdw>
                </a:effectLst>
                <a:latin typeface="Arial" panose="020B0604020202020204" pitchFamily="34" charset="0"/>
                <a:cs typeface="Arial" panose="020B0604020202020204" pitchFamily="34" charset="0"/>
              </a:rPr>
              <a:t>Matt 16:18-19</a:t>
            </a:r>
            <a:r>
              <a:rPr lang="en-US" altLang="en-US" sz="3500" dirty="0">
                <a:solidFill>
                  <a:schemeClr val="bg1"/>
                </a:solidFill>
                <a:effectLst>
                  <a:outerShdw blurRad="38100" dist="38100" dir="2700000" algn="tl">
                    <a:srgbClr val="000000"/>
                  </a:outerShdw>
                </a:effectLst>
                <a:latin typeface="Arial" panose="020B0604020202020204" pitchFamily="34" charset="0"/>
                <a:cs typeface="Arial" panose="020B0604020202020204" pitchFamily="34" charset="0"/>
              </a:rPr>
              <a:t>, Jesus would build His church/kingdom.  </a:t>
            </a:r>
          </a:p>
          <a:p>
            <a:pPr marL="137160" indent="-137160">
              <a:spcBef>
                <a:spcPts val="1800"/>
              </a:spcBef>
              <a:buClr>
                <a:srgbClr val="FFFF00"/>
              </a:buClr>
              <a:buFont typeface="Wingdings" panose="05000000000000000000" pitchFamily="2" charset="2"/>
              <a:buChar char="Ø"/>
            </a:pPr>
            <a:r>
              <a:rPr lang="en-US" altLang="en-US" sz="3500" u="sng" dirty="0">
                <a:solidFill>
                  <a:schemeClr val="bg1"/>
                </a:solidFill>
                <a:effectLst>
                  <a:outerShdw blurRad="38100" dist="38100" dir="2700000" algn="tl">
                    <a:srgbClr val="000000"/>
                  </a:outerShdw>
                </a:effectLst>
                <a:latin typeface="Arial" panose="020B0604020202020204" pitchFamily="34" charset="0"/>
                <a:cs typeface="Arial" panose="020B0604020202020204" pitchFamily="34" charset="0"/>
              </a:rPr>
              <a:t>Mark 9:1</a:t>
            </a:r>
            <a:r>
              <a:rPr lang="en-US" altLang="en-US" sz="3500" dirty="0">
                <a:solidFill>
                  <a:schemeClr val="bg1"/>
                </a:solidFill>
                <a:effectLst>
                  <a:outerShdw blurRad="38100" dist="38100" dir="2700000" algn="tl">
                    <a:srgbClr val="000000"/>
                  </a:outerShdw>
                </a:effectLst>
                <a:latin typeface="Arial" panose="020B0604020202020204" pitchFamily="34" charset="0"/>
                <a:cs typeface="Arial" panose="020B0604020202020204" pitchFamily="34" charset="0"/>
              </a:rPr>
              <a:t>, Disciples in Jesus’ day would live to see the kingdom.</a:t>
            </a:r>
          </a:p>
        </p:txBody>
      </p:sp>
    </p:spTree>
    <p:extLst>
      <p:ext uri="{BB962C8B-B14F-4D97-AF65-F5344CB8AC3E}">
        <p14:creationId xmlns:p14="http://schemas.microsoft.com/office/powerpoint/2010/main" val="121817176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16" fill="hold" nodeType="withEffect">
                                  <p:stCondLst>
                                    <p:cond delay="0"/>
                                  </p:stCondLst>
                                  <p:childTnLst>
                                    <p:set>
                                      <p:cBhvr>
                                        <p:cTn id="6" dur="1" fill="hold">
                                          <p:stCondLst>
                                            <p:cond delay="0"/>
                                          </p:stCondLst>
                                        </p:cTn>
                                        <p:tgtEl>
                                          <p:spTgt spid="38914"/>
                                        </p:tgtEl>
                                        <p:attrNameLst>
                                          <p:attrName>style.visibility</p:attrName>
                                        </p:attrNameLst>
                                      </p:cBhvr>
                                      <p:to>
                                        <p:strVal val="visible"/>
                                      </p:to>
                                    </p:set>
                                    <p:anim calcmode="lin" valueType="num">
                                      <p:cBhvr>
                                        <p:cTn id="7" dur="500" fill="hold"/>
                                        <p:tgtEl>
                                          <p:spTgt spid="38914"/>
                                        </p:tgtEl>
                                        <p:attrNameLst>
                                          <p:attrName>ppt_w</p:attrName>
                                        </p:attrNameLst>
                                      </p:cBhvr>
                                      <p:tavLst>
                                        <p:tav tm="0">
                                          <p:val>
                                            <p:fltVal val="0"/>
                                          </p:val>
                                        </p:tav>
                                        <p:tav tm="100000">
                                          <p:val>
                                            <p:strVal val="#ppt_w"/>
                                          </p:val>
                                        </p:tav>
                                      </p:tavLst>
                                    </p:anim>
                                    <p:anim calcmode="lin" valueType="num">
                                      <p:cBhvr>
                                        <p:cTn id="8" dur="500" fill="hold"/>
                                        <p:tgtEl>
                                          <p:spTgt spid="38914"/>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8" fill="hold" nodeType="clickEffect">
                                  <p:stCondLst>
                                    <p:cond delay="0"/>
                                  </p:stCondLst>
                                  <p:childTnLst>
                                    <p:set>
                                      <p:cBhvr>
                                        <p:cTn id="12" dur="1" fill="hold">
                                          <p:stCondLst>
                                            <p:cond delay="0"/>
                                          </p:stCondLst>
                                        </p:cTn>
                                        <p:tgtEl>
                                          <p:spTgt spid="38915">
                                            <p:txEl>
                                              <p:pRg st="0" end="0"/>
                                            </p:txEl>
                                          </p:spTgt>
                                        </p:tgtEl>
                                        <p:attrNameLst>
                                          <p:attrName>style.visibility</p:attrName>
                                        </p:attrNameLst>
                                      </p:cBhvr>
                                      <p:to>
                                        <p:strVal val="visible"/>
                                      </p:to>
                                    </p:set>
                                    <p:animEffect transition="in" filter="wipe(left)">
                                      <p:cBhvr>
                                        <p:cTn id="13" dur="500"/>
                                        <p:tgtEl>
                                          <p:spTgt spid="38915">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8" fill="hold" nodeType="clickEffect">
                                  <p:stCondLst>
                                    <p:cond delay="0"/>
                                  </p:stCondLst>
                                  <p:childTnLst>
                                    <p:set>
                                      <p:cBhvr>
                                        <p:cTn id="17" dur="1" fill="hold">
                                          <p:stCondLst>
                                            <p:cond delay="0"/>
                                          </p:stCondLst>
                                        </p:cTn>
                                        <p:tgtEl>
                                          <p:spTgt spid="38915">
                                            <p:txEl>
                                              <p:pRg st="1" end="1"/>
                                            </p:txEl>
                                          </p:spTgt>
                                        </p:tgtEl>
                                        <p:attrNameLst>
                                          <p:attrName>style.visibility</p:attrName>
                                        </p:attrNameLst>
                                      </p:cBhvr>
                                      <p:to>
                                        <p:strVal val="visible"/>
                                      </p:to>
                                    </p:set>
                                    <p:animEffect transition="in" filter="wipe(left)">
                                      <p:cBhvr>
                                        <p:cTn id="18" dur="500"/>
                                        <p:tgtEl>
                                          <p:spTgt spid="38915">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8" fill="hold" nodeType="clickEffect">
                                  <p:stCondLst>
                                    <p:cond delay="0"/>
                                  </p:stCondLst>
                                  <p:childTnLst>
                                    <p:set>
                                      <p:cBhvr>
                                        <p:cTn id="22" dur="1" fill="hold">
                                          <p:stCondLst>
                                            <p:cond delay="0"/>
                                          </p:stCondLst>
                                        </p:cTn>
                                        <p:tgtEl>
                                          <p:spTgt spid="38915">
                                            <p:txEl>
                                              <p:pRg st="2" end="2"/>
                                            </p:txEl>
                                          </p:spTgt>
                                        </p:tgtEl>
                                        <p:attrNameLst>
                                          <p:attrName>style.visibility</p:attrName>
                                        </p:attrNameLst>
                                      </p:cBhvr>
                                      <p:to>
                                        <p:strVal val="visible"/>
                                      </p:to>
                                    </p:set>
                                    <p:animEffect transition="in" filter="wipe(left)">
                                      <p:cBhvr>
                                        <p:cTn id="23" dur="500"/>
                                        <p:tgtEl>
                                          <p:spTgt spid="38915">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8" fill="hold" nodeType="clickEffect">
                                  <p:stCondLst>
                                    <p:cond delay="0"/>
                                  </p:stCondLst>
                                  <p:childTnLst>
                                    <p:set>
                                      <p:cBhvr>
                                        <p:cTn id="27" dur="1" fill="hold">
                                          <p:stCondLst>
                                            <p:cond delay="0"/>
                                          </p:stCondLst>
                                        </p:cTn>
                                        <p:tgtEl>
                                          <p:spTgt spid="38915">
                                            <p:txEl>
                                              <p:pRg st="3" end="3"/>
                                            </p:txEl>
                                          </p:spTgt>
                                        </p:tgtEl>
                                        <p:attrNameLst>
                                          <p:attrName>style.visibility</p:attrName>
                                        </p:attrNameLst>
                                      </p:cBhvr>
                                      <p:to>
                                        <p:strVal val="visible"/>
                                      </p:to>
                                    </p:set>
                                    <p:animEffect transition="in" filter="wipe(left)">
                                      <p:cBhvr>
                                        <p:cTn id="28" dur="500"/>
                                        <p:tgtEl>
                                          <p:spTgt spid="38915">
                                            <p:txEl>
                                              <p:pRg st="3" end="3"/>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22" presetClass="entr" presetSubtype="8" fill="hold" nodeType="clickEffect">
                                  <p:stCondLst>
                                    <p:cond delay="0"/>
                                  </p:stCondLst>
                                  <p:childTnLst>
                                    <p:set>
                                      <p:cBhvr>
                                        <p:cTn id="32" dur="1" fill="hold">
                                          <p:stCondLst>
                                            <p:cond delay="0"/>
                                          </p:stCondLst>
                                        </p:cTn>
                                        <p:tgtEl>
                                          <p:spTgt spid="38915">
                                            <p:txEl>
                                              <p:pRg st="4" end="4"/>
                                            </p:txEl>
                                          </p:spTgt>
                                        </p:tgtEl>
                                        <p:attrNameLst>
                                          <p:attrName>style.visibility</p:attrName>
                                        </p:attrNameLst>
                                      </p:cBhvr>
                                      <p:to>
                                        <p:strVal val="visible"/>
                                      </p:to>
                                    </p:set>
                                    <p:animEffect transition="in" filter="wipe(left)">
                                      <p:cBhvr>
                                        <p:cTn id="33" dur="500"/>
                                        <p:tgtEl>
                                          <p:spTgt spid="38915">
                                            <p:txEl>
                                              <p:pRg st="4" end="4"/>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22" presetClass="entr" presetSubtype="8" fill="hold" nodeType="clickEffect">
                                  <p:stCondLst>
                                    <p:cond delay="0"/>
                                  </p:stCondLst>
                                  <p:childTnLst>
                                    <p:set>
                                      <p:cBhvr>
                                        <p:cTn id="37" dur="1" fill="hold">
                                          <p:stCondLst>
                                            <p:cond delay="0"/>
                                          </p:stCondLst>
                                        </p:cTn>
                                        <p:tgtEl>
                                          <p:spTgt spid="38915">
                                            <p:txEl>
                                              <p:pRg st="5" end="5"/>
                                            </p:txEl>
                                          </p:spTgt>
                                        </p:tgtEl>
                                        <p:attrNameLst>
                                          <p:attrName>style.visibility</p:attrName>
                                        </p:attrNameLst>
                                      </p:cBhvr>
                                      <p:to>
                                        <p:strVal val="visible"/>
                                      </p:to>
                                    </p:set>
                                    <p:animEffect transition="in" filter="wipe(left)">
                                      <p:cBhvr>
                                        <p:cTn id="38" dur="500"/>
                                        <p:tgtEl>
                                          <p:spTgt spid="38915">
                                            <p:txEl>
                                              <p:pRg st="5" end="5"/>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22" presetClass="entr" presetSubtype="8" fill="hold" nodeType="clickEffect">
                                  <p:stCondLst>
                                    <p:cond delay="0"/>
                                  </p:stCondLst>
                                  <p:childTnLst>
                                    <p:set>
                                      <p:cBhvr>
                                        <p:cTn id="42" dur="1" fill="hold">
                                          <p:stCondLst>
                                            <p:cond delay="0"/>
                                          </p:stCondLst>
                                        </p:cTn>
                                        <p:tgtEl>
                                          <p:spTgt spid="38915">
                                            <p:txEl>
                                              <p:pRg st="6" end="6"/>
                                            </p:txEl>
                                          </p:spTgt>
                                        </p:tgtEl>
                                        <p:attrNameLst>
                                          <p:attrName>style.visibility</p:attrName>
                                        </p:attrNameLst>
                                      </p:cBhvr>
                                      <p:to>
                                        <p:strVal val="visible"/>
                                      </p:to>
                                    </p:set>
                                    <p:animEffect transition="in" filter="wipe(left)">
                                      <p:cBhvr>
                                        <p:cTn id="43" dur="500"/>
                                        <p:tgtEl>
                                          <p:spTgt spid="38915">
                                            <p:txEl>
                                              <p:pRg st="6" end="6"/>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22" presetClass="entr" presetSubtype="8" fill="hold" nodeType="clickEffect">
                                  <p:stCondLst>
                                    <p:cond delay="0"/>
                                  </p:stCondLst>
                                  <p:childTnLst>
                                    <p:set>
                                      <p:cBhvr>
                                        <p:cTn id="47" dur="1" fill="hold">
                                          <p:stCondLst>
                                            <p:cond delay="0"/>
                                          </p:stCondLst>
                                        </p:cTn>
                                        <p:tgtEl>
                                          <p:spTgt spid="38915">
                                            <p:txEl>
                                              <p:pRg st="7" end="7"/>
                                            </p:txEl>
                                          </p:spTgt>
                                        </p:tgtEl>
                                        <p:attrNameLst>
                                          <p:attrName>style.visibility</p:attrName>
                                        </p:attrNameLst>
                                      </p:cBhvr>
                                      <p:to>
                                        <p:strVal val="visible"/>
                                      </p:to>
                                    </p:set>
                                    <p:animEffect transition="in" filter="wipe(left)">
                                      <p:cBhvr>
                                        <p:cTn id="48" dur="500"/>
                                        <p:tgtEl>
                                          <p:spTgt spid="38915">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14" grpId="0"/>
      <p:bldP spid="38915"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a:extLst>
              <a:ext uri="{FF2B5EF4-FFF2-40B4-BE49-F238E27FC236}">
                <a16:creationId xmlns:a16="http://schemas.microsoft.com/office/drawing/2014/main" id="{8178921F-76A5-B67E-1948-A0CDCAAA9D5C}"/>
              </a:ext>
            </a:extLst>
          </p:cNvPr>
          <p:cNvSpPr>
            <a:spLocks noGrp="1" noChangeArrowheads="1"/>
          </p:cNvSpPr>
          <p:nvPr>
            <p:ph type="title"/>
          </p:nvPr>
        </p:nvSpPr>
        <p:spPr>
          <a:xfrm>
            <a:off x="244475" y="182563"/>
            <a:ext cx="14141450" cy="914400"/>
          </a:xfrm>
        </p:spPr>
        <p:txBody>
          <a:bodyPr/>
          <a:lstStyle/>
          <a:p>
            <a:r>
              <a:rPr lang="en-US" altLang="en-US" sz="4500" dirty="0">
                <a:solidFill>
                  <a:srgbClr val="FFFF00"/>
                </a:solidFill>
                <a:effectLst>
                  <a:outerShdw blurRad="38100" dist="38100" dir="2700000" algn="tl">
                    <a:srgbClr val="000000"/>
                  </a:outerShdw>
                </a:effectLst>
                <a:latin typeface="Arial Rounded MT Bold" panose="020F0704030504030204" pitchFamily="34" charset="0"/>
              </a:rPr>
              <a:t>NT sinners believed in the kingdom and Christ</a:t>
            </a:r>
          </a:p>
        </p:txBody>
      </p:sp>
      <p:sp>
        <p:nvSpPr>
          <p:cNvPr id="38915" name="Rectangle 3">
            <a:extLst>
              <a:ext uri="{FF2B5EF4-FFF2-40B4-BE49-F238E27FC236}">
                <a16:creationId xmlns:a16="http://schemas.microsoft.com/office/drawing/2014/main" id="{50274ABF-2BC5-B29D-2B84-C3E26A84AE57}"/>
              </a:ext>
            </a:extLst>
          </p:cNvPr>
          <p:cNvSpPr>
            <a:spLocks noGrp="1" noChangeArrowheads="1"/>
          </p:cNvSpPr>
          <p:nvPr>
            <p:ph type="body" idx="1"/>
          </p:nvPr>
        </p:nvSpPr>
        <p:spPr>
          <a:xfrm>
            <a:off x="122238" y="1189038"/>
            <a:ext cx="14385925" cy="4937125"/>
          </a:xfrm>
        </p:spPr>
        <p:txBody>
          <a:bodyPr/>
          <a:lstStyle/>
          <a:p>
            <a:pPr marL="137160" indent="-137160">
              <a:spcBef>
                <a:spcPts val="1200"/>
              </a:spcBef>
              <a:buClr>
                <a:srgbClr val="FFFF00"/>
              </a:buClr>
              <a:buFont typeface="Wingdings" panose="05000000000000000000" pitchFamily="2" charset="2"/>
              <a:buChar char="Ø"/>
            </a:pPr>
            <a:r>
              <a:rPr lang="en-US" altLang="en-US" sz="3500" u="sng" dirty="0">
                <a:solidFill>
                  <a:schemeClr val="bg1"/>
                </a:solidFill>
                <a:effectLst>
                  <a:outerShdw blurRad="38100" dist="38100" dir="2700000" algn="tl">
                    <a:srgbClr val="000000"/>
                  </a:outerShdw>
                </a:effectLst>
                <a:latin typeface="Arial" panose="020B0604020202020204" pitchFamily="34" charset="0"/>
                <a:cs typeface="Arial" panose="020B0604020202020204" pitchFamily="34" charset="0"/>
              </a:rPr>
              <a:t>Acts 2:14-47</a:t>
            </a:r>
            <a:r>
              <a:rPr lang="en-US" altLang="en-US" sz="3500" dirty="0">
                <a:solidFill>
                  <a:schemeClr val="bg1"/>
                </a:solidFill>
                <a:effectLst>
                  <a:outerShdw blurRad="38100" dist="38100" dir="2700000" algn="tl">
                    <a:srgbClr val="000000"/>
                  </a:outerShdw>
                </a:effectLst>
                <a:latin typeface="Arial" panose="020B0604020202020204" pitchFamily="34" charset="0"/>
                <a:cs typeface="Arial" panose="020B0604020202020204" pitchFamily="34" charset="0"/>
              </a:rPr>
              <a:t>, 3000 on Pentecost. </a:t>
            </a:r>
          </a:p>
          <a:p>
            <a:pPr marL="137160" indent="-137160">
              <a:spcBef>
                <a:spcPts val="1800"/>
              </a:spcBef>
              <a:buClr>
                <a:srgbClr val="FFFF00"/>
              </a:buClr>
              <a:buFont typeface="Wingdings" panose="05000000000000000000" pitchFamily="2" charset="2"/>
              <a:buChar char="Ø"/>
            </a:pPr>
            <a:r>
              <a:rPr lang="en-US" altLang="en-US" sz="3500" u="sng" dirty="0">
                <a:solidFill>
                  <a:schemeClr val="bg1"/>
                </a:solidFill>
                <a:effectLst>
                  <a:outerShdw blurRad="38100" dist="38100" dir="2700000" algn="tl">
                    <a:srgbClr val="000000"/>
                  </a:outerShdw>
                </a:effectLst>
                <a:latin typeface="Arial" panose="020B0604020202020204" pitchFamily="34" charset="0"/>
                <a:cs typeface="Arial" panose="020B0604020202020204" pitchFamily="34" charset="0"/>
              </a:rPr>
              <a:t>Acts 8:4-16</a:t>
            </a:r>
            <a:r>
              <a:rPr lang="en-US" altLang="en-US" sz="3500" dirty="0">
                <a:solidFill>
                  <a:schemeClr val="bg1"/>
                </a:solidFill>
                <a:effectLst>
                  <a:outerShdw blurRad="38100" dist="38100" dir="2700000" algn="tl">
                    <a:srgbClr val="000000"/>
                  </a:outerShdw>
                </a:effectLst>
                <a:latin typeface="Arial" panose="020B0604020202020204" pitchFamily="34" charset="0"/>
                <a:cs typeface="Arial" panose="020B0604020202020204" pitchFamily="34" charset="0"/>
              </a:rPr>
              <a:t>, Philip in Samaria.</a:t>
            </a:r>
          </a:p>
          <a:p>
            <a:pPr marL="137160" indent="-137160">
              <a:spcBef>
                <a:spcPts val="1800"/>
              </a:spcBef>
              <a:buClr>
                <a:srgbClr val="FFFF00"/>
              </a:buClr>
              <a:buFont typeface="Wingdings" panose="05000000000000000000" pitchFamily="2" charset="2"/>
              <a:buChar char="Ø"/>
            </a:pPr>
            <a:r>
              <a:rPr lang="en-US" altLang="en-US" sz="3500" u="sng" dirty="0">
                <a:solidFill>
                  <a:schemeClr val="bg1"/>
                </a:solidFill>
                <a:effectLst>
                  <a:outerShdw blurRad="38100" dist="38100" dir="2700000" algn="tl">
                    <a:srgbClr val="000000"/>
                  </a:outerShdw>
                </a:effectLst>
                <a:latin typeface="Arial" panose="020B0604020202020204" pitchFamily="34" charset="0"/>
                <a:cs typeface="Arial" panose="020B0604020202020204" pitchFamily="34" charset="0"/>
              </a:rPr>
              <a:t>Acts 8:26-40</a:t>
            </a:r>
            <a:r>
              <a:rPr lang="en-US" altLang="en-US" sz="3500" dirty="0">
                <a:solidFill>
                  <a:schemeClr val="bg1"/>
                </a:solidFill>
                <a:effectLst>
                  <a:outerShdw blurRad="38100" dist="38100" dir="2700000" algn="tl">
                    <a:srgbClr val="000000"/>
                  </a:outerShdw>
                </a:effectLst>
                <a:latin typeface="Arial" panose="020B0604020202020204" pitchFamily="34" charset="0"/>
                <a:cs typeface="Arial" panose="020B0604020202020204" pitchFamily="34" charset="0"/>
              </a:rPr>
              <a:t>, Philip and the Ethiopian.</a:t>
            </a:r>
          </a:p>
          <a:p>
            <a:pPr marL="137160" indent="-137160">
              <a:spcBef>
                <a:spcPts val="1800"/>
              </a:spcBef>
              <a:buClr>
                <a:srgbClr val="FFFF00"/>
              </a:buClr>
              <a:buFont typeface="Wingdings" panose="05000000000000000000" pitchFamily="2" charset="2"/>
              <a:buChar char="Ø"/>
            </a:pPr>
            <a:r>
              <a:rPr lang="en-US" altLang="en-US" sz="3500" u="sng" dirty="0">
                <a:solidFill>
                  <a:schemeClr val="bg1"/>
                </a:solidFill>
                <a:effectLst>
                  <a:outerShdw blurRad="38100" dist="38100" dir="2700000" algn="tl">
                    <a:srgbClr val="000000"/>
                  </a:outerShdw>
                </a:effectLst>
                <a:latin typeface="Arial" panose="020B0604020202020204" pitchFamily="34" charset="0"/>
                <a:cs typeface="Arial" panose="020B0604020202020204" pitchFamily="34" charset="0"/>
              </a:rPr>
              <a:t>Acts 9:1-19</a:t>
            </a:r>
            <a:r>
              <a:rPr lang="en-US" altLang="en-US" sz="3500" dirty="0">
                <a:solidFill>
                  <a:schemeClr val="bg1"/>
                </a:solidFill>
                <a:effectLst>
                  <a:outerShdw blurRad="38100" dist="38100" dir="2700000" algn="tl">
                    <a:srgbClr val="000000"/>
                  </a:outerShdw>
                </a:effectLst>
                <a:latin typeface="Arial" panose="020B0604020202020204" pitchFamily="34" charset="0"/>
                <a:cs typeface="Arial" panose="020B0604020202020204" pitchFamily="34" charset="0"/>
              </a:rPr>
              <a:t>, Saul of Tarsus.</a:t>
            </a:r>
          </a:p>
          <a:p>
            <a:pPr marL="137160" indent="-137160">
              <a:spcBef>
                <a:spcPts val="3000"/>
              </a:spcBef>
              <a:buClr>
                <a:srgbClr val="FFFF00"/>
              </a:buClr>
              <a:buFont typeface="Wingdings" panose="05000000000000000000" pitchFamily="2" charset="2"/>
              <a:buChar char="Ø"/>
            </a:pPr>
            <a:r>
              <a:rPr lang="en-US" altLang="en-US" sz="3500" dirty="0">
                <a:solidFill>
                  <a:schemeClr val="bg1"/>
                </a:solidFill>
                <a:effectLst>
                  <a:outerShdw blurRad="38100" dist="38100" dir="2700000" algn="tl">
                    <a:srgbClr val="000000"/>
                  </a:outerShdw>
                </a:effectLst>
                <a:latin typeface="Arial" panose="020B0604020202020204" pitchFamily="34" charset="0"/>
                <a:cs typeface="Arial" panose="020B0604020202020204" pitchFamily="34" charset="0"/>
              </a:rPr>
              <a:t>“If one was baptized and became a part of a denomination, would he have to be baptized again?” </a:t>
            </a:r>
          </a:p>
          <a:p>
            <a:pPr marL="137160" indent="-137160">
              <a:spcBef>
                <a:spcPts val="3000"/>
              </a:spcBef>
              <a:buClr>
                <a:srgbClr val="FFFF00"/>
              </a:buClr>
              <a:buFont typeface="Wingdings" panose="05000000000000000000" pitchFamily="2" charset="2"/>
              <a:buChar char="Ø"/>
            </a:pPr>
            <a:r>
              <a:rPr lang="en-US" altLang="en-US" sz="3500" dirty="0">
                <a:solidFill>
                  <a:schemeClr val="bg1"/>
                </a:solidFill>
                <a:effectLst>
                  <a:outerShdw blurRad="38100" dist="38100" dir="2700000" algn="tl">
                    <a:srgbClr val="000000"/>
                  </a:outerShdw>
                </a:effectLst>
                <a:latin typeface="Arial" panose="020B0604020202020204" pitchFamily="34" charset="0"/>
                <a:cs typeface="Arial" panose="020B0604020202020204" pitchFamily="34" charset="0"/>
              </a:rPr>
              <a:t>NO!  He would have to be baptized for the first time.   </a:t>
            </a:r>
          </a:p>
          <a:p>
            <a:pPr marL="137160" indent="-137160">
              <a:spcBef>
                <a:spcPts val="1200"/>
              </a:spcBef>
              <a:buClr>
                <a:srgbClr val="FFFF00"/>
              </a:buClr>
              <a:buFont typeface="Wingdings" panose="05000000000000000000" pitchFamily="2" charset="2"/>
              <a:buChar char="Ø"/>
            </a:pPr>
            <a:r>
              <a:rPr lang="en-US" altLang="en-US" sz="3500" u="sng" dirty="0">
                <a:solidFill>
                  <a:schemeClr val="bg1"/>
                </a:solidFill>
                <a:effectLst>
                  <a:outerShdw blurRad="38100" dist="38100" dir="2700000" algn="tl">
                    <a:srgbClr val="000000"/>
                  </a:outerShdw>
                </a:effectLst>
                <a:latin typeface="Arial" panose="020B0604020202020204" pitchFamily="34" charset="0"/>
                <a:cs typeface="Arial" panose="020B0604020202020204" pitchFamily="34" charset="0"/>
              </a:rPr>
              <a:t>Acts 19:1-6</a:t>
            </a:r>
            <a:r>
              <a:rPr lang="en-US" altLang="en-US" sz="3500" dirty="0">
                <a:solidFill>
                  <a:schemeClr val="bg1"/>
                </a:solidFill>
                <a:effectLst>
                  <a:outerShdw blurRad="38100" dist="38100" dir="2700000" algn="tl">
                    <a:srgbClr val="000000"/>
                  </a:outerShdw>
                </a:effectLst>
                <a:latin typeface="Arial" panose="020B0604020202020204" pitchFamily="34" charset="0"/>
                <a:cs typeface="Arial" panose="020B0604020202020204" pitchFamily="34" charset="0"/>
              </a:rPr>
              <a:t>,  Ephesian 12</a:t>
            </a:r>
          </a:p>
        </p:txBody>
      </p:sp>
    </p:spTree>
    <p:extLst>
      <p:ext uri="{BB962C8B-B14F-4D97-AF65-F5344CB8AC3E}">
        <p14:creationId xmlns:p14="http://schemas.microsoft.com/office/powerpoint/2010/main" val="81340221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16" fill="hold" nodeType="withEffect">
                                  <p:stCondLst>
                                    <p:cond delay="0"/>
                                  </p:stCondLst>
                                  <p:childTnLst>
                                    <p:set>
                                      <p:cBhvr>
                                        <p:cTn id="6" dur="1" fill="hold">
                                          <p:stCondLst>
                                            <p:cond delay="0"/>
                                          </p:stCondLst>
                                        </p:cTn>
                                        <p:tgtEl>
                                          <p:spTgt spid="38914"/>
                                        </p:tgtEl>
                                        <p:attrNameLst>
                                          <p:attrName>style.visibility</p:attrName>
                                        </p:attrNameLst>
                                      </p:cBhvr>
                                      <p:to>
                                        <p:strVal val="visible"/>
                                      </p:to>
                                    </p:set>
                                    <p:anim calcmode="lin" valueType="num">
                                      <p:cBhvr>
                                        <p:cTn id="7" dur="500" fill="hold"/>
                                        <p:tgtEl>
                                          <p:spTgt spid="38914"/>
                                        </p:tgtEl>
                                        <p:attrNameLst>
                                          <p:attrName>ppt_w</p:attrName>
                                        </p:attrNameLst>
                                      </p:cBhvr>
                                      <p:tavLst>
                                        <p:tav tm="0">
                                          <p:val>
                                            <p:fltVal val="0"/>
                                          </p:val>
                                        </p:tav>
                                        <p:tav tm="100000">
                                          <p:val>
                                            <p:strVal val="#ppt_w"/>
                                          </p:val>
                                        </p:tav>
                                      </p:tavLst>
                                    </p:anim>
                                    <p:anim calcmode="lin" valueType="num">
                                      <p:cBhvr>
                                        <p:cTn id="8" dur="500" fill="hold"/>
                                        <p:tgtEl>
                                          <p:spTgt spid="38914"/>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8" fill="hold" nodeType="clickEffect">
                                  <p:stCondLst>
                                    <p:cond delay="0"/>
                                  </p:stCondLst>
                                  <p:childTnLst>
                                    <p:set>
                                      <p:cBhvr>
                                        <p:cTn id="12" dur="1" fill="hold">
                                          <p:stCondLst>
                                            <p:cond delay="0"/>
                                          </p:stCondLst>
                                        </p:cTn>
                                        <p:tgtEl>
                                          <p:spTgt spid="38915">
                                            <p:txEl>
                                              <p:pRg st="0" end="0"/>
                                            </p:txEl>
                                          </p:spTgt>
                                        </p:tgtEl>
                                        <p:attrNameLst>
                                          <p:attrName>style.visibility</p:attrName>
                                        </p:attrNameLst>
                                      </p:cBhvr>
                                      <p:to>
                                        <p:strVal val="visible"/>
                                      </p:to>
                                    </p:set>
                                    <p:animEffect transition="in" filter="wipe(left)">
                                      <p:cBhvr>
                                        <p:cTn id="13" dur="500"/>
                                        <p:tgtEl>
                                          <p:spTgt spid="38915">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8" fill="hold" nodeType="clickEffect">
                                  <p:stCondLst>
                                    <p:cond delay="0"/>
                                  </p:stCondLst>
                                  <p:childTnLst>
                                    <p:set>
                                      <p:cBhvr>
                                        <p:cTn id="17" dur="1" fill="hold">
                                          <p:stCondLst>
                                            <p:cond delay="0"/>
                                          </p:stCondLst>
                                        </p:cTn>
                                        <p:tgtEl>
                                          <p:spTgt spid="38915">
                                            <p:txEl>
                                              <p:pRg st="1" end="1"/>
                                            </p:txEl>
                                          </p:spTgt>
                                        </p:tgtEl>
                                        <p:attrNameLst>
                                          <p:attrName>style.visibility</p:attrName>
                                        </p:attrNameLst>
                                      </p:cBhvr>
                                      <p:to>
                                        <p:strVal val="visible"/>
                                      </p:to>
                                    </p:set>
                                    <p:animEffect transition="in" filter="wipe(left)">
                                      <p:cBhvr>
                                        <p:cTn id="18" dur="500"/>
                                        <p:tgtEl>
                                          <p:spTgt spid="38915">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8" fill="hold" nodeType="clickEffect">
                                  <p:stCondLst>
                                    <p:cond delay="0"/>
                                  </p:stCondLst>
                                  <p:childTnLst>
                                    <p:set>
                                      <p:cBhvr>
                                        <p:cTn id="22" dur="1" fill="hold">
                                          <p:stCondLst>
                                            <p:cond delay="0"/>
                                          </p:stCondLst>
                                        </p:cTn>
                                        <p:tgtEl>
                                          <p:spTgt spid="38915">
                                            <p:txEl>
                                              <p:pRg st="2" end="2"/>
                                            </p:txEl>
                                          </p:spTgt>
                                        </p:tgtEl>
                                        <p:attrNameLst>
                                          <p:attrName>style.visibility</p:attrName>
                                        </p:attrNameLst>
                                      </p:cBhvr>
                                      <p:to>
                                        <p:strVal val="visible"/>
                                      </p:to>
                                    </p:set>
                                    <p:animEffect transition="in" filter="wipe(left)">
                                      <p:cBhvr>
                                        <p:cTn id="23" dur="500"/>
                                        <p:tgtEl>
                                          <p:spTgt spid="38915">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8" fill="hold" nodeType="clickEffect">
                                  <p:stCondLst>
                                    <p:cond delay="0"/>
                                  </p:stCondLst>
                                  <p:childTnLst>
                                    <p:set>
                                      <p:cBhvr>
                                        <p:cTn id="27" dur="1" fill="hold">
                                          <p:stCondLst>
                                            <p:cond delay="0"/>
                                          </p:stCondLst>
                                        </p:cTn>
                                        <p:tgtEl>
                                          <p:spTgt spid="38915">
                                            <p:txEl>
                                              <p:pRg st="3" end="3"/>
                                            </p:txEl>
                                          </p:spTgt>
                                        </p:tgtEl>
                                        <p:attrNameLst>
                                          <p:attrName>style.visibility</p:attrName>
                                        </p:attrNameLst>
                                      </p:cBhvr>
                                      <p:to>
                                        <p:strVal val="visible"/>
                                      </p:to>
                                    </p:set>
                                    <p:animEffect transition="in" filter="wipe(left)">
                                      <p:cBhvr>
                                        <p:cTn id="28" dur="500"/>
                                        <p:tgtEl>
                                          <p:spTgt spid="38915">
                                            <p:txEl>
                                              <p:pRg st="3" end="3"/>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22" presetClass="entr" presetSubtype="8" fill="hold" nodeType="clickEffect">
                                  <p:stCondLst>
                                    <p:cond delay="0"/>
                                  </p:stCondLst>
                                  <p:childTnLst>
                                    <p:set>
                                      <p:cBhvr>
                                        <p:cTn id="32" dur="1" fill="hold">
                                          <p:stCondLst>
                                            <p:cond delay="0"/>
                                          </p:stCondLst>
                                        </p:cTn>
                                        <p:tgtEl>
                                          <p:spTgt spid="38915">
                                            <p:txEl>
                                              <p:pRg st="4" end="4"/>
                                            </p:txEl>
                                          </p:spTgt>
                                        </p:tgtEl>
                                        <p:attrNameLst>
                                          <p:attrName>style.visibility</p:attrName>
                                        </p:attrNameLst>
                                      </p:cBhvr>
                                      <p:to>
                                        <p:strVal val="visible"/>
                                      </p:to>
                                    </p:set>
                                    <p:animEffect transition="in" filter="wipe(left)">
                                      <p:cBhvr>
                                        <p:cTn id="33" dur="500"/>
                                        <p:tgtEl>
                                          <p:spTgt spid="38915">
                                            <p:txEl>
                                              <p:pRg st="4" end="4"/>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22" presetClass="entr" presetSubtype="8" fill="hold" nodeType="clickEffect">
                                  <p:stCondLst>
                                    <p:cond delay="0"/>
                                  </p:stCondLst>
                                  <p:childTnLst>
                                    <p:set>
                                      <p:cBhvr>
                                        <p:cTn id="37" dur="1" fill="hold">
                                          <p:stCondLst>
                                            <p:cond delay="0"/>
                                          </p:stCondLst>
                                        </p:cTn>
                                        <p:tgtEl>
                                          <p:spTgt spid="38915">
                                            <p:txEl>
                                              <p:pRg st="5" end="5"/>
                                            </p:txEl>
                                          </p:spTgt>
                                        </p:tgtEl>
                                        <p:attrNameLst>
                                          <p:attrName>style.visibility</p:attrName>
                                        </p:attrNameLst>
                                      </p:cBhvr>
                                      <p:to>
                                        <p:strVal val="visible"/>
                                      </p:to>
                                    </p:set>
                                    <p:animEffect transition="in" filter="wipe(left)">
                                      <p:cBhvr>
                                        <p:cTn id="38" dur="500"/>
                                        <p:tgtEl>
                                          <p:spTgt spid="38915">
                                            <p:txEl>
                                              <p:pRg st="5" end="5"/>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22" presetClass="entr" presetSubtype="8" fill="hold" nodeType="clickEffect">
                                  <p:stCondLst>
                                    <p:cond delay="0"/>
                                  </p:stCondLst>
                                  <p:childTnLst>
                                    <p:set>
                                      <p:cBhvr>
                                        <p:cTn id="42" dur="1" fill="hold">
                                          <p:stCondLst>
                                            <p:cond delay="0"/>
                                          </p:stCondLst>
                                        </p:cTn>
                                        <p:tgtEl>
                                          <p:spTgt spid="38915">
                                            <p:txEl>
                                              <p:pRg st="6" end="6"/>
                                            </p:txEl>
                                          </p:spTgt>
                                        </p:tgtEl>
                                        <p:attrNameLst>
                                          <p:attrName>style.visibility</p:attrName>
                                        </p:attrNameLst>
                                      </p:cBhvr>
                                      <p:to>
                                        <p:strVal val="visible"/>
                                      </p:to>
                                    </p:set>
                                    <p:animEffect transition="in" filter="wipe(left)">
                                      <p:cBhvr>
                                        <p:cTn id="43" dur="500"/>
                                        <p:tgtEl>
                                          <p:spTgt spid="3891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14" grpId="0"/>
      <p:bldP spid="38915"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a:extLst>
              <a:ext uri="{FF2B5EF4-FFF2-40B4-BE49-F238E27FC236}">
                <a16:creationId xmlns:a16="http://schemas.microsoft.com/office/drawing/2014/main" id="{8178921F-76A5-B67E-1948-A0CDCAAA9D5C}"/>
              </a:ext>
            </a:extLst>
          </p:cNvPr>
          <p:cNvSpPr>
            <a:spLocks noGrp="1" noChangeArrowheads="1"/>
          </p:cNvSpPr>
          <p:nvPr>
            <p:ph type="title"/>
          </p:nvPr>
        </p:nvSpPr>
        <p:spPr>
          <a:xfrm>
            <a:off x="244475" y="182563"/>
            <a:ext cx="14141450" cy="914400"/>
          </a:xfrm>
        </p:spPr>
        <p:txBody>
          <a:bodyPr/>
          <a:lstStyle/>
          <a:p>
            <a:r>
              <a:rPr lang="en-US" altLang="en-US" sz="4400" dirty="0">
                <a:solidFill>
                  <a:srgbClr val="FFFF00"/>
                </a:solidFill>
                <a:effectLst>
                  <a:outerShdw blurRad="38100" dist="38100" dir="2700000" algn="tl">
                    <a:srgbClr val="000000"/>
                  </a:outerShdw>
                </a:effectLst>
                <a:latin typeface="Arial Rounded MT Bold" panose="020F0704030504030204" pitchFamily="34" charset="0"/>
              </a:rPr>
              <a:t>What they understood and believed before baptism</a:t>
            </a:r>
          </a:p>
        </p:txBody>
      </p:sp>
      <p:sp>
        <p:nvSpPr>
          <p:cNvPr id="38915" name="Rectangle 3">
            <a:extLst>
              <a:ext uri="{FF2B5EF4-FFF2-40B4-BE49-F238E27FC236}">
                <a16:creationId xmlns:a16="http://schemas.microsoft.com/office/drawing/2014/main" id="{50274ABF-2BC5-B29D-2B84-C3E26A84AE57}"/>
              </a:ext>
            </a:extLst>
          </p:cNvPr>
          <p:cNvSpPr>
            <a:spLocks noGrp="1" noChangeArrowheads="1"/>
          </p:cNvSpPr>
          <p:nvPr>
            <p:ph type="body" idx="1"/>
          </p:nvPr>
        </p:nvSpPr>
        <p:spPr>
          <a:xfrm>
            <a:off x="122238" y="1189038"/>
            <a:ext cx="14385925" cy="4937125"/>
          </a:xfrm>
        </p:spPr>
        <p:txBody>
          <a:bodyPr/>
          <a:lstStyle/>
          <a:p>
            <a:pPr marL="137160" indent="-137160">
              <a:spcBef>
                <a:spcPts val="2400"/>
              </a:spcBef>
              <a:buClr>
                <a:srgbClr val="FFFF00"/>
              </a:buClr>
              <a:buFont typeface="Wingdings" panose="05000000000000000000" pitchFamily="2" charset="2"/>
              <a:buChar char="Ø"/>
            </a:pPr>
            <a:r>
              <a:rPr lang="en-US" altLang="en-US" sz="3500" dirty="0">
                <a:solidFill>
                  <a:schemeClr val="bg1"/>
                </a:solidFill>
                <a:effectLst>
                  <a:outerShdw blurRad="38100" dist="38100" dir="2700000" algn="tl">
                    <a:srgbClr val="000000"/>
                  </a:outerShdw>
                </a:effectLst>
                <a:latin typeface="Arial" panose="020B0604020202020204" pitchFamily="34" charset="0"/>
                <a:cs typeface="Arial" panose="020B0604020202020204" pitchFamily="34" charset="0"/>
              </a:rPr>
              <a:t>What was preached.</a:t>
            </a:r>
          </a:p>
          <a:p>
            <a:pPr marL="137160" indent="-137160">
              <a:spcBef>
                <a:spcPts val="2400"/>
              </a:spcBef>
              <a:buClr>
                <a:srgbClr val="FFFF00"/>
              </a:buClr>
              <a:buFont typeface="Wingdings" panose="05000000000000000000" pitchFamily="2" charset="2"/>
              <a:buChar char="Ø"/>
            </a:pPr>
            <a:r>
              <a:rPr lang="en-US" altLang="en-US" sz="3500" dirty="0">
                <a:solidFill>
                  <a:schemeClr val="bg1"/>
                </a:solidFill>
                <a:effectLst>
                  <a:outerShdw blurRad="38100" dist="38100" dir="2700000" algn="tl">
                    <a:srgbClr val="000000"/>
                  </a:outerShdw>
                </a:effectLst>
                <a:latin typeface="Arial" panose="020B0604020202020204" pitchFamily="34" charset="0"/>
                <a:cs typeface="Arial" panose="020B0604020202020204" pitchFamily="34" charset="0"/>
              </a:rPr>
              <a:t>What was preached was only one gospel of salvation through the blood of Christ.</a:t>
            </a:r>
          </a:p>
          <a:p>
            <a:pPr marL="137160" indent="-137160">
              <a:spcBef>
                <a:spcPts val="2400"/>
              </a:spcBef>
              <a:buClr>
                <a:srgbClr val="FFFF00"/>
              </a:buClr>
              <a:buFont typeface="Wingdings" panose="05000000000000000000" pitchFamily="2" charset="2"/>
              <a:buChar char="Ø"/>
            </a:pPr>
            <a:r>
              <a:rPr lang="en-US" altLang="en-US" sz="3500" dirty="0">
                <a:solidFill>
                  <a:schemeClr val="bg1"/>
                </a:solidFill>
                <a:effectLst>
                  <a:outerShdw blurRad="38100" dist="38100" dir="2700000" algn="tl">
                    <a:srgbClr val="000000"/>
                  </a:outerShdw>
                </a:effectLst>
                <a:latin typeface="Arial" panose="020B0604020202020204" pitchFamily="34" charset="0"/>
                <a:cs typeface="Arial" panose="020B0604020202020204" pitchFamily="34" charset="0"/>
              </a:rPr>
              <a:t>What was preached was only one baptism for the remission of sins to contact that blood.</a:t>
            </a:r>
          </a:p>
          <a:p>
            <a:pPr marL="137160" indent="-137160">
              <a:spcBef>
                <a:spcPts val="2400"/>
              </a:spcBef>
              <a:buClr>
                <a:srgbClr val="FFFF00"/>
              </a:buClr>
              <a:buFont typeface="Wingdings" panose="05000000000000000000" pitchFamily="2" charset="2"/>
              <a:buChar char="Ø"/>
            </a:pPr>
            <a:r>
              <a:rPr lang="en-US" altLang="en-US" sz="3500" dirty="0">
                <a:solidFill>
                  <a:schemeClr val="bg1"/>
                </a:solidFill>
                <a:effectLst>
                  <a:outerShdw blurRad="38100" dist="38100" dir="2700000" algn="tl">
                    <a:srgbClr val="000000"/>
                  </a:outerShdw>
                </a:effectLst>
                <a:latin typeface="Arial" panose="020B0604020202020204" pitchFamily="34" charset="0"/>
                <a:cs typeface="Arial" panose="020B0604020202020204" pitchFamily="34" charset="0"/>
              </a:rPr>
              <a:t>What was preached was salvation found only in one church or kingdom whose head and king is Christ.</a:t>
            </a:r>
          </a:p>
        </p:txBody>
      </p:sp>
    </p:spTree>
    <p:extLst>
      <p:ext uri="{BB962C8B-B14F-4D97-AF65-F5344CB8AC3E}">
        <p14:creationId xmlns:p14="http://schemas.microsoft.com/office/powerpoint/2010/main" val="17936409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16" fill="hold" nodeType="withEffect">
                                  <p:stCondLst>
                                    <p:cond delay="0"/>
                                  </p:stCondLst>
                                  <p:childTnLst>
                                    <p:set>
                                      <p:cBhvr>
                                        <p:cTn id="6" dur="1" fill="hold">
                                          <p:stCondLst>
                                            <p:cond delay="0"/>
                                          </p:stCondLst>
                                        </p:cTn>
                                        <p:tgtEl>
                                          <p:spTgt spid="38914"/>
                                        </p:tgtEl>
                                        <p:attrNameLst>
                                          <p:attrName>style.visibility</p:attrName>
                                        </p:attrNameLst>
                                      </p:cBhvr>
                                      <p:to>
                                        <p:strVal val="visible"/>
                                      </p:to>
                                    </p:set>
                                    <p:anim calcmode="lin" valueType="num">
                                      <p:cBhvr>
                                        <p:cTn id="7" dur="500" fill="hold"/>
                                        <p:tgtEl>
                                          <p:spTgt spid="38914"/>
                                        </p:tgtEl>
                                        <p:attrNameLst>
                                          <p:attrName>ppt_w</p:attrName>
                                        </p:attrNameLst>
                                      </p:cBhvr>
                                      <p:tavLst>
                                        <p:tav tm="0">
                                          <p:val>
                                            <p:fltVal val="0"/>
                                          </p:val>
                                        </p:tav>
                                        <p:tav tm="100000">
                                          <p:val>
                                            <p:strVal val="#ppt_w"/>
                                          </p:val>
                                        </p:tav>
                                      </p:tavLst>
                                    </p:anim>
                                    <p:anim calcmode="lin" valueType="num">
                                      <p:cBhvr>
                                        <p:cTn id="8" dur="500" fill="hold"/>
                                        <p:tgtEl>
                                          <p:spTgt spid="38914"/>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8" fill="hold" nodeType="clickEffect">
                                  <p:stCondLst>
                                    <p:cond delay="0"/>
                                  </p:stCondLst>
                                  <p:childTnLst>
                                    <p:set>
                                      <p:cBhvr>
                                        <p:cTn id="12" dur="1" fill="hold">
                                          <p:stCondLst>
                                            <p:cond delay="0"/>
                                          </p:stCondLst>
                                        </p:cTn>
                                        <p:tgtEl>
                                          <p:spTgt spid="38915">
                                            <p:txEl>
                                              <p:pRg st="0" end="0"/>
                                            </p:txEl>
                                          </p:spTgt>
                                        </p:tgtEl>
                                        <p:attrNameLst>
                                          <p:attrName>style.visibility</p:attrName>
                                        </p:attrNameLst>
                                      </p:cBhvr>
                                      <p:to>
                                        <p:strVal val="visible"/>
                                      </p:to>
                                    </p:set>
                                    <p:animEffect transition="in" filter="wipe(left)">
                                      <p:cBhvr>
                                        <p:cTn id="13" dur="500"/>
                                        <p:tgtEl>
                                          <p:spTgt spid="38915">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8" fill="hold" nodeType="clickEffect">
                                  <p:stCondLst>
                                    <p:cond delay="0"/>
                                  </p:stCondLst>
                                  <p:childTnLst>
                                    <p:set>
                                      <p:cBhvr>
                                        <p:cTn id="17" dur="1" fill="hold">
                                          <p:stCondLst>
                                            <p:cond delay="0"/>
                                          </p:stCondLst>
                                        </p:cTn>
                                        <p:tgtEl>
                                          <p:spTgt spid="38915">
                                            <p:txEl>
                                              <p:pRg st="1" end="1"/>
                                            </p:txEl>
                                          </p:spTgt>
                                        </p:tgtEl>
                                        <p:attrNameLst>
                                          <p:attrName>style.visibility</p:attrName>
                                        </p:attrNameLst>
                                      </p:cBhvr>
                                      <p:to>
                                        <p:strVal val="visible"/>
                                      </p:to>
                                    </p:set>
                                    <p:animEffect transition="in" filter="wipe(left)">
                                      <p:cBhvr>
                                        <p:cTn id="18" dur="500"/>
                                        <p:tgtEl>
                                          <p:spTgt spid="38915">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8" fill="hold" nodeType="clickEffect">
                                  <p:stCondLst>
                                    <p:cond delay="0"/>
                                  </p:stCondLst>
                                  <p:childTnLst>
                                    <p:set>
                                      <p:cBhvr>
                                        <p:cTn id="22" dur="1" fill="hold">
                                          <p:stCondLst>
                                            <p:cond delay="0"/>
                                          </p:stCondLst>
                                        </p:cTn>
                                        <p:tgtEl>
                                          <p:spTgt spid="38915">
                                            <p:txEl>
                                              <p:pRg st="2" end="2"/>
                                            </p:txEl>
                                          </p:spTgt>
                                        </p:tgtEl>
                                        <p:attrNameLst>
                                          <p:attrName>style.visibility</p:attrName>
                                        </p:attrNameLst>
                                      </p:cBhvr>
                                      <p:to>
                                        <p:strVal val="visible"/>
                                      </p:to>
                                    </p:set>
                                    <p:animEffect transition="in" filter="wipe(left)">
                                      <p:cBhvr>
                                        <p:cTn id="23" dur="500"/>
                                        <p:tgtEl>
                                          <p:spTgt spid="38915">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8" fill="hold" nodeType="clickEffect">
                                  <p:stCondLst>
                                    <p:cond delay="0"/>
                                  </p:stCondLst>
                                  <p:childTnLst>
                                    <p:set>
                                      <p:cBhvr>
                                        <p:cTn id="27" dur="1" fill="hold">
                                          <p:stCondLst>
                                            <p:cond delay="0"/>
                                          </p:stCondLst>
                                        </p:cTn>
                                        <p:tgtEl>
                                          <p:spTgt spid="38915">
                                            <p:txEl>
                                              <p:pRg st="3" end="3"/>
                                            </p:txEl>
                                          </p:spTgt>
                                        </p:tgtEl>
                                        <p:attrNameLst>
                                          <p:attrName>style.visibility</p:attrName>
                                        </p:attrNameLst>
                                      </p:cBhvr>
                                      <p:to>
                                        <p:strVal val="visible"/>
                                      </p:to>
                                    </p:set>
                                    <p:animEffect transition="in" filter="wipe(left)">
                                      <p:cBhvr>
                                        <p:cTn id="28" dur="500"/>
                                        <p:tgtEl>
                                          <p:spTgt spid="3891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14" grpId="0"/>
      <p:bldP spid="38915" grpId="0" uiExpand="1" build="p"/>
    </p:bldLst>
  </p:timing>
</p:sld>
</file>

<file path=ppt/theme/theme1.xml><?xml version="1.0" encoding="utf-8"?>
<a:theme xmlns:a="http://schemas.openxmlformats.org/drawingml/2006/main" name="Blank Presentation.pot">
  <a:themeElements>
    <a:clrScheme name="Blank Presentation.pot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Blank Presentation.pot">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Lst>
      </a:spPr>
      <a:bodyPr vert="horz" wrap="square" lIns="91440" tIns="45720" rIns="91440" bIns="45720" numCol="1" anchor="ctr" anchorCtr="0" compatLnSpc="1">
        <a:prstTxWarp prst="textNoShape">
          <a:avLst/>
        </a:prstTxWarp>
      </a:bodyPr>
      <a:lstStyle>
        <a:defPPr marL="0" marR="0" indent="0" algn="ctr" defTabSz="1306513" rtl="0" eaLnBrk="0" fontAlgn="base" latinLnBrk="0" hangingPunct="0">
          <a:lnSpc>
            <a:spcPct val="100000"/>
          </a:lnSpc>
          <a:spcBef>
            <a:spcPct val="0"/>
          </a:spcBef>
          <a:spcAft>
            <a:spcPct val="0"/>
          </a:spcAft>
          <a:buClrTx/>
          <a:buSzTx/>
          <a:buFontTx/>
          <a:buNone/>
          <a:tabLst/>
          <a:defRPr kumimoji="0" lang="en-US" altLang="en-US" sz="5700" b="0" i="0" u="none" strike="noStrike" cap="none" normalizeH="0" baseline="0" smtClean="0">
            <a:ln>
              <a:noFill/>
            </a:ln>
            <a:solidFill>
              <a:schemeClr val="tx1"/>
            </a:solidFill>
            <a:effectLst/>
            <a:latin typeface="Arial Rounded MT Bold" panose="020F0704030504030204" pitchFamily="34" charset="0"/>
          </a:defRPr>
        </a:defPPr>
      </a:lstStyle>
    </a:spDef>
    <a:lnDef>
      <a:spPr bwMode="auto">
        <a:xfrm>
          <a:off x="0" y="0"/>
          <a:ext cx="1" cy="1"/>
        </a:xfrm>
        <a:custGeom>
          <a:avLst/>
          <a:gdLst/>
          <a:ahLst/>
          <a:cxnLst/>
          <a:rect l="0" t="0" r="0" b="0"/>
          <a:pathLst/>
        </a:cu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Lst>
      </a:spPr>
      <a:bodyPr vert="horz" wrap="square" lIns="91440" tIns="45720" rIns="91440" bIns="45720" numCol="1" anchor="ctr" anchorCtr="0" compatLnSpc="1">
        <a:prstTxWarp prst="textNoShape">
          <a:avLst/>
        </a:prstTxWarp>
      </a:bodyPr>
      <a:lstStyle>
        <a:defPPr marL="0" marR="0" indent="0" algn="ctr" defTabSz="1306513" rtl="0" eaLnBrk="0" fontAlgn="base" latinLnBrk="0" hangingPunct="0">
          <a:lnSpc>
            <a:spcPct val="100000"/>
          </a:lnSpc>
          <a:spcBef>
            <a:spcPct val="0"/>
          </a:spcBef>
          <a:spcAft>
            <a:spcPct val="0"/>
          </a:spcAft>
          <a:buClrTx/>
          <a:buSzTx/>
          <a:buFontTx/>
          <a:buNone/>
          <a:tabLst/>
          <a:defRPr kumimoji="0" lang="en-US" altLang="en-US" sz="5700" b="0" i="0" u="none" strike="noStrike" cap="none" normalizeH="0" baseline="0" smtClean="0">
            <a:ln>
              <a:noFill/>
            </a:ln>
            <a:solidFill>
              <a:schemeClr val="tx1"/>
            </a:solidFill>
            <a:effectLst/>
            <a:latin typeface="Arial Rounded MT Bold" panose="020F0704030504030204" pitchFamily="34" charset="0"/>
          </a:defRPr>
        </a:defPPr>
      </a:lstStyle>
    </a:lnDef>
  </a:objectDefaults>
  <a:extraClrSchemeLst>
    <a:extraClrScheme>
      <a:clrScheme name="Blank Presentation.pot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pot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pot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pot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pot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pot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pot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C:\Program Files\Microsoft Office\Templates\Blank Presentation.pot</Template>
  <TotalTime>1531</TotalTime>
  <Words>1292</Words>
  <Application>Microsoft Office PowerPoint</Application>
  <PresentationFormat>Custom</PresentationFormat>
  <Paragraphs>56</Paragraphs>
  <Slides>14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Arial</vt:lpstr>
      <vt:lpstr>Arial Rounded MT Bold</vt:lpstr>
      <vt:lpstr>Calibri</vt:lpstr>
      <vt:lpstr>Times New Roman</vt:lpstr>
      <vt:lpstr>Wingdings</vt:lpstr>
      <vt:lpstr>Blank Presentation.pot</vt:lpstr>
      <vt:lpstr>PowerPoint Presentation</vt:lpstr>
      <vt:lpstr>What Did They Know  Before Baptism?</vt:lpstr>
      <vt:lpstr>Some have said:</vt:lpstr>
      <vt:lpstr>People believed  what they heard from the gospel</vt:lpstr>
      <vt:lpstr>Bible taken as a whole for good understanding</vt:lpstr>
      <vt:lpstr>Grand theme centers on two facts</vt:lpstr>
      <vt:lpstr>Sinners believed in Jesus and the kingdom</vt:lpstr>
      <vt:lpstr>NT sinners believed in the kingdom and Christ</vt:lpstr>
      <vt:lpstr>What they understood and believed before baptism</vt:lpstr>
      <vt:lpstr>Preaching today</vt:lpstr>
      <vt:lpstr>There is only one church</vt:lpstr>
      <vt:lpstr>There is only one church</vt:lpstr>
      <vt:lpstr>Conclusion</vt:lpstr>
      <vt:lpstr>PowerPoint Presentation</vt:lpstr>
    </vt:vector>
  </TitlesOfParts>
  <Company>Church of Christ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Did They Know Before Baptism?</dc:title>
  <dc:creator>Jimmy Stevens</dc:creator>
  <dc:description>Fort Worth (Westside) 05/09/23, 84th St OK City 11/04/23</dc:description>
  <cp:lastModifiedBy>James Stevens</cp:lastModifiedBy>
  <cp:revision>22</cp:revision>
  <cp:lastPrinted>2023-05-10T13:14:24Z</cp:lastPrinted>
  <dcterms:created xsi:type="dcterms:W3CDTF">2003-10-23T20:48:36Z</dcterms:created>
  <dcterms:modified xsi:type="dcterms:W3CDTF">2023-10-31T21:34:02Z</dcterms:modified>
</cp:coreProperties>
</file>