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15"/>
  </p:normalViewPr>
  <p:slideViewPr>
    <p:cSldViewPr snapToGrid="0" snapToObjects="1">
      <p:cViewPr varScale="1">
        <p:scale>
          <a:sx n="88" d="100"/>
          <a:sy n="88" d="100"/>
        </p:scale>
        <p:origin x="184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4B090-05C3-1C44-9AA5-36194FEA4A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AEC387-A8EB-7047-BA7D-F2D45D47DF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FE4AF7-AEDC-214C-9E01-A800F28EA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75E2-4318-944B-A053-1590DCBB2609}" type="datetimeFigureOut">
              <a:rPr lang="en-US" smtClean="0"/>
              <a:t>12/16/23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44829-884E-7749-8F8E-0D37DDFB9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CF22F1-F219-7940-A69C-7974C96E3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42E3-AA6A-1A49-9DDF-4316FD5E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64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4AF1D-8201-2640-A3F2-0B21424EA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3F674A-B924-4843-8A4D-8421773750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8C5C1-750F-5145-BCAA-AA33173D5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75E2-4318-944B-A053-1590DCBB2609}" type="datetimeFigureOut">
              <a:rPr lang="en-US" smtClean="0"/>
              <a:t>12/16/23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C3CDC2-ACD5-8545-82F9-DA4102CC9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D2872-EE94-7548-90A6-13D242173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42E3-AA6A-1A49-9DDF-4316FD5E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20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8AB5FD-F9A2-6B48-B76B-CFDF935ED1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D0A0CA-7889-4E4B-8E1A-20645AEAAC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96C4CD-2594-E447-8010-2BBD5FB6E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75E2-4318-944B-A053-1590DCBB2609}" type="datetimeFigureOut">
              <a:rPr lang="en-US" smtClean="0"/>
              <a:t>12/16/23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325703-3D32-264D-A096-ED9E6DCA2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F25828-C196-064C-8E80-0EB805B5C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42E3-AA6A-1A49-9DDF-4316FD5E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76CCC-8ABB-574D-B6DF-1E364244C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1C890-377F-4F40-9835-F4D9E819A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DA6E9-0FC0-DA41-B8B9-246B57A57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75E2-4318-944B-A053-1590DCBB2609}" type="datetimeFigureOut">
              <a:rPr lang="en-US" smtClean="0"/>
              <a:t>12/16/23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22AE6-66B0-A447-9F11-B76044E73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8648B-773D-5A44-949A-3AD4D7640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42E3-AA6A-1A49-9DDF-4316FD5E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38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020FE-58FD-8E48-9BE2-F0FE552EC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E4C4D0-8BAD-C043-A002-38B162DCBE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19D464-4EE1-E541-8682-C70E4CC65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75E2-4318-944B-A053-1590DCBB2609}" type="datetimeFigureOut">
              <a:rPr lang="en-US" smtClean="0"/>
              <a:t>12/16/23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4FBB3-6210-B04C-A0E3-329600755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2C93D-DC66-C84E-94B1-53BA24A73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42E3-AA6A-1A49-9DDF-4316FD5E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56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4D1D0-42CA-364E-AFAD-58D646857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7EF19-2E28-2647-8822-DD0A5ABA73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121B8E-9436-3548-842D-C93BE4A09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2D9483-E6D5-1C4A-BD2D-CDCFF2D94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75E2-4318-944B-A053-1590DCBB2609}" type="datetimeFigureOut">
              <a:rPr lang="en-US" smtClean="0"/>
              <a:t>12/16/23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D00793-CDA9-5B46-A34C-261939774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C84A59-9152-2B4B-B7E1-858600CCD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42E3-AA6A-1A49-9DDF-4316FD5E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69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E2DA4-2F2C-8F4A-8CFA-716DB9242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1DA86D-F4F7-7144-8753-B6A2E59FE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0817CE-4BFC-4044-9151-1931E74AE4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180D2E-D9C2-2F4D-8C97-E5DB7FFEAE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D5B037-59BA-444D-88BD-2BA55F1E97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25834F-8329-F84B-AC68-D0AA7A734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75E2-4318-944B-A053-1590DCBB2609}" type="datetimeFigureOut">
              <a:rPr lang="en-US" smtClean="0"/>
              <a:t>12/16/23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6FD6B6-6056-4E42-81D0-1D1E3CA7F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E5FEEF-D89E-E143-B70C-88807CB6F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42E3-AA6A-1A49-9DDF-4316FD5E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910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F4526-98E3-194D-885E-3744FF309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21CA71-C694-FC48-86CB-59D0F400B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75E2-4318-944B-A053-1590DCBB2609}" type="datetimeFigureOut">
              <a:rPr lang="en-US" smtClean="0"/>
              <a:t>12/16/23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FE01E4-93D6-6944-844E-70D41C9A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517302-89D1-0540-ADA1-1E7E294FA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42E3-AA6A-1A49-9DDF-4316FD5E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48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868820-2C4D-7942-B8B2-D313FA25A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75E2-4318-944B-A053-1590DCBB2609}" type="datetimeFigureOut">
              <a:rPr lang="en-US" smtClean="0"/>
              <a:t>12/16/23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B548C4-ACC9-5E43-9952-14514978A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3728CE-67D8-0A44-97A6-105C20C39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42E3-AA6A-1A49-9DDF-4316FD5E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2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DFA90-4AD7-FE45-8229-5F0F17979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03D4B-1A16-8E4B-B5FD-64843FD76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801D13-D0C0-CA48-97C6-B026C2348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4B2463-786F-1349-85CF-66AA3FFA5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75E2-4318-944B-A053-1590DCBB2609}" type="datetimeFigureOut">
              <a:rPr lang="en-US" smtClean="0"/>
              <a:t>12/16/23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14D292-D5E7-C04D-B559-6FDFC36CA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F9B2CB-8A5E-934B-88BF-0CAB651DD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42E3-AA6A-1A49-9DDF-4316FD5E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96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9B28F-39DA-9A4C-A99F-A4DAEA736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7F708E-5BE1-774E-8D53-8C1C8E346B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C22C39-7B40-4442-A9BC-27FD1CDFDE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B7295-2D93-ED4A-BADD-AE183ABEB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75E2-4318-944B-A053-1590DCBB2609}" type="datetimeFigureOut">
              <a:rPr lang="en-US" smtClean="0"/>
              <a:t>12/16/23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22EA13-9B70-D242-96D9-1D1AF0658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E4F08A-8B3D-904D-B041-D3AC76361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42E3-AA6A-1A49-9DDF-4316FD5E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30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F0CCCB-EB85-FB4D-91F4-D083E5A1E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A0B7BC-45DA-3D4E-AF17-686C4F113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B4928-45DE-4640-89D2-BEE73419A5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D75E2-4318-944B-A053-1590DCBB2609}" type="datetimeFigureOut">
              <a:rPr lang="en-US" smtClean="0"/>
              <a:t>12/16/23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E9EDD-7181-3B48-ACD7-9D79EC5B0F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D532C-6D2F-454E-91CC-F3D6615DA7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642E3-AA6A-1A49-9DDF-4316FD5E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850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1B8E9-1799-B749-9A53-10444080F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42FBD-C05C-664E-A818-458340D08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12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sky, outdoor, brick, rock&#10;&#10;Description automatically generated">
            <a:extLst>
              <a:ext uri="{FF2B5EF4-FFF2-40B4-BE49-F238E27FC236}">
                <a16:creationId xmlns:a16="http://schemas.microsoft.com/office/drawing/2014/main" id="{5035AA0B-75F1-BF45-86F6-43797BE729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41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CFDBA6D-EF1C-2E45-AEDE-449AEB169414}"/>
              </a:ext>
            </a:extLst>
          </p:cNvPr>
          <p:cNvSpPr/>
          <p:nvPr/>
        </p:nvSpPr>
        <p:spPr>
          <a:xfrm>
            <a:off x="0" y="-723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6C1FDED-5EA7-7219-4C35-C80BD542AB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0242" y="1552903"/>
            <a:ext cx="8437327" cy="4572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988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ky, outdoor, brick, rock&#10;&#10;Description automatically generated">
            <a:extLst>
              <a:ext uri="{FF2B5EF4-FFF2-40B4-BE49-F238E27FC236}">
                <a16:creationId xmlns:a16="http://schemas.microsoft.com/office/drawing/2014/main" id="{A1BE59EE-C7BF-3547-92FC-1C82F77C3E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41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3DFFCD4-929E-AA4D-9A3B-683884F5C70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F3CA877-1613-0A45-AC97-5B20BEF18A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809" y="-141526"/>
            <a:ext cx="11574379" cy="238594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FD4D6-AECE-D04C-84E0-688E22EE4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809" y="1852863"/>
            <a:ext cx="11574379" cy="4848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Materialism</a:t>
            </a:r>
            <a:r>
              <a:rPr lang="en-US" sz="4000" dirty="0">
                <a:solidFill>
                  <a:schemeClr val="bg1"/>
                </a:solidFill>
              </a:rPr>
              <a:t> (</a:t>
            </a:r>
            <a:r>
              <a:rPr lang="en-US" sz="4000" dirty="0">
                <a:solidFill>
                  <a:srgbClr val="FFC000"/>
                </a:solidFill>
              </a:rPr>
              <a:t>Amos 3:15; 6:1-8</a:t>
            </a:r>
            <a:r>
              <a:rPr lang="en-US" sz="4000" dirty="0">
                <a:solidFill>
                  <a:schemeClr val="bg1"/>
                </a:solidFill>
              </a:rPr>
              <a:t>)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sz="3600" dirty="0">
                <a:solidFill>
                  <a:srgbClr val="FFC000"/>
                </a:solidFill>
              </a:rPr>
              <a:t>Matthew 13:22 </a:t>
            </a:r>
            <a:r>
              <a:rPr lang="en-US" sz="3600" dirty="0">
                <a:solidFill>
                  <a:schemeClr val="bg1"/>
                </a:solidFill>
              </a:rPr>
              <a:t>– cares and riches choke out the word.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sz="3600" dirty="0">
                <a:solidFill>
                  <a:srgbClr val="FFC000"/>
                </a:solidFill>
              </a:rPr>
              <a:t>John 6:26-27 </a:t>
            </a:r>
            <a:r>
              <a:rPr lang="en-US" sz="3600" dirty="0">
                <a:solidFill>
                  <a:schemeClr val="bg1"/>
                </a:solidFill>
              </a:rPr>
              <a:t>– material focus eclipses spiritual significance.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sz="3600" dirty="0">
                <a:solidFill>
                  <a:srgbClr val="FFC000"/>
                </a:solidFill>
              </a:rPr>
              <a:t>1 Corinthians 3:1-4 </a:t>
            </a:r>
            <a:r>
              <a:rPr lang="en-US" sz="3600" dirty="0">
                <a:solidFill>
                  <a:schemeClr val="bg1"/>
                </a:solidFill>
              </a:rPr>
              <a:t>– carnal minds warp spiritual matters and take away spiritual discernment.</a:t>
            </a:r>
          </a:p>
        </p:txBody>
      </p:sp>
    </p:spTree>
    <p:extLst>
      <p:ext uri="{BB962C8B-B14F-4D97-AF65-F5344CB8AC3E}">
        <p14:creationId xmlns:p14="http://schemas.microsoft.com/office/powerpoint/2010/main" val="2961873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ky, outdoor, brick, rock&#10;&#10;Description automatically generated">
            <a:extLst>
              <a:ext uri="{FF2B5EF4-FFF2-40B4-BE49-F238E27FC236}">
                <a16:creationId xmlns:a16="http://schemas.microsoft.com/office/drawing/2014/main" id="{A1BE59EE-C7BF-3547-92FC-1C82F77C3E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41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3DFFCD4-929E-AA4D-9A3B-683884F5C70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FD4D6-AECE-D04C-84E0-688E22EE4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809" y="1852863"/>
            <a:ext cx="11574379" cy="4848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Fondness of Sin </a:t>
            </a:r>
            <a:r>
              <a:rPr lang="en-US" sz="4000" dirty="0">
                <a:solidFill>
                  <a:schemeClr val="bg1"/>
                </a:solidFill>
              </a:rPr>
              <a:t>(</a:t>
            </a:r>
            <a:r>
              <a:rPr lang="en-US" sz="4000" dirty="0">
                <a:solidFill>
                  <a:srgbClr val="FFC000"/>
                </a:solidFill>
              </a:rPr>
              <a:t>Amos 2:6-8; 8:5-6</a:t>
            </a:r>
            <a:r>
              <a:rPr lang="en-US" sz="4000" dirty="0">
                <a:solidFill>
                  <a:schemeClr val="bg1"/>
                </a:solidFill>
              </a:rPr>
              <a:t>)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sz="3600" dirty="0">
                <a:solidFill>
                  <a:srgbClr val="FFC000"/>
                </a:solidFill>
              </a:rPr>
              <a:t>James 1:21 </a:t>
            </a:r>
            <a:r>
              <a:rPr lang="en-US" sz="3600" dirty="0">
                <a:solidFill>
                  <a:schemeClr val="bg1"/>
                </a:solidFill>
              </a:rPr>
              <a:t>– must lay aside sin to receive the word.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sz="3600" dirty="0">
                <a:solidFill>
                  <a:srgbClr val="FFC000"/>
                </a:solidFill>
              </a:rPr>
              <a:t>1 Timothy 1:18-20 </a:t>
            </a:r>
            <a:r>
              <a:rPr lang="en-US" sz="3600" dirty="0">
                <a:solidFill>
                  <a:schemeClr val="bg1"/>
                </a:solidFill>
              </a:rPr>
              <a:t>– rejection of a good conscience leads to the defilement of God’s word.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sz="3600" dirty="0">
                <a:solidFill>
                  <a:srgbClr val="FFC000"/>
                </a:solidFill>
              </a:rPr>
              <a:t>2 Thessalonians 2:9-12 </a:t>
            </a:r>
            <a:r>
              <a:rPr lang="en-US" sz="3600" dirty="0">
                <a:solidFill>
                  <a:schemeClr val="bg1"/>
                </a:solidFill>
              </a:rPr>
              <a:t>– love of unrighteousness leads to delusion.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772893B-380F-C461-A121-8AC19DC946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809" y="-141526"/>
            <a:ext cx="11574379" cy="2385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86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ky, outdoor, brick, rock&#10;&#10;Description automatically generated">
            <a:extLst>
              <a:ext uri="{FF2B5EF4-FFF2-40B4-BE49-F238E27FC236}">
                <a16:creationId xmlns:a16="http://schemas.microsoft.com/office/drawing/2014/main" id="{A1BE59EE-C7BF-3547-92FC-1C82F77C3E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41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3DFFCD4-929E-AA4D-9A3B-683884F5C70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FD4D6-AECE-D04C-84E0-688E22EE4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809" y="1852863"/>
            <a:ext cx="11574379" cy="4848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Perverted Worship </a:t>
            </a:r>
            <a:r>
              <a:rPr lang="en-US" sz="4000" dirty="0">
                <a:solidFill>
                  <a:schemeClr val="bg1"/>
                </a:solidFill>
              </a:rPr>
              <a:t>(</a:t>
            </a:r>
            <a:r>
              <a:rPr lang="en-US" sz="4000" dirty="0">
                <a:solidFill>
                  <a:srgbClr val="FFC000"/>
                </a:solidFill>
              </a:rPr>
              <a:t>Amos 4:4-5; 5:4-5, 21-27</a:t>
            </a:r>
            <a:r>
              <a:rPr lang="en-US" sz="4000" dirty="0">
                <a:solidFill>
                  <a:schemeClr val="bg1"/>
                </a:solidFill>
              </a:rPr>
              <a:t>)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sz="3600" dirty="0">
                <a:solidFill>
                  <a:srgbClr val="FFC000"/>
                </a:solidFill>
              </a:rPr>
              <a:t>John 4:24 </a:t>
            </a:r>
            <a:r>
              <a:rPr lang="en-US" sz="3600" dirty="0">
                <a:solidFill>
                  <a:schemeClr val="bg1"/>
                </a:solidFill>
              </a:rPr>
              <a:t>– God desires worship in spirit and truth.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sz="3600" dirty="0">
                <a:solidFill>
                  <a:srgbClr val="FFC000"/>
                </a:solidFill>
              </a:rPr>
              <a:t>Matthew 15:3, 7-9 </a:t>
            </a:r>
            <a:r>
              <a:rPr lang="en-US" sz="3600" dirty="0">
                <a:solidFill>
                  <a:schemeClr val="bg1"/>
                </a:solidFill>
              </a:rPr>
              <a:t>– unauthorized worship supplants God’s word.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sz="3600" dirty="0">
                <a:solidFill>
                  <a:srgbClr val="FFC000"/>
                </a:solidFill>
              </a:rPr>
              <a:t>1 Corinthians 10:6-8 </a:t>
            </a:r>
            <a:r>
              <a:rPr lang="en-US" sz="3600" dirty="0">
                <a:solidFill>
                  <a:schemeClr val="bg1"/>
                </a:solidFill>
              </a:rPr>
              <a:t>– perverted worship is accompanied by a rejection of the most basic teachings of God’s word.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ACB1C52-BE3E-511A-36CD-A5018CA9C6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809" y="-141526"/>
            <a:ext cx="11574379" cy="2385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9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ky, outdoor, brick, rock&#10;&#10;Description automatically generated">
            <a:extLst>
              <a:ext uri="{FF2B5EF4-FFF2-40B4-BE49-F238E27FC236}">
                <a16:creationId xmlns:a16="http://schemas.microsoft.com/office/drawing/2014/main" id="{A1BE59EE-C7BF-3547-92FC-1C82F77C3E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41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3DFFCD4-929E-AA4D-9A3B-683884F5C70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FD4D6-AECE-D04C-84E0-688E22EE4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809" y="1852863"/>
            <a:ext cx="11574379" cy="48487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Forsaken Justice &amp; Righteousness </a:t>
            </a:r>
            <a:r>
              <a:rPr lang="en-US" sz="4000" dirty="0">
                <a:solidFill>
                  <a:schemeClr val="bg1"/>
                </a:solidFill>
              </a:rPr>
              <a:t>(</a:t>
            </a:r>
            <a:r>
              <a:rPr lang="en-US" sz="4000" dirty="0">
                <a:solidFill>
                  <a:srgbClr val="FFC000"/>
                </a:solidFill>
              </a:rPr>
              <a:t>Amos 5:7, 10; 6:12</a:t>
            </a:r>
            <a:r>
              <a:rPr lang="en-US" sz="4000" dirty="0">
                <a:solidFill>
                  <a:schemeClr val="bg1"/>
                </a:solidFill>
              </a:rPr>
              <a:t>)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sz="3600" dirty="0">
                <a:solidFill>
                  <a:srgbClr val="FFC000"/>
                </a:solidFill>
              </a:rPr>
              <a:t>2 Timothy 4:1-5 </a:t>
            </a:r>
            <a:r>
              <a:rPr lang="en-US" sz="3600" dirty="0">
                <a:solidFill>
                  <a:schemeClr val="bg1"/>
                </a:solidFill>
              </a:rPr>
              <a:t>– those who turn to fables do not desire the scripture.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sz="3600" dirty="0">
                <a:solidFill>
                  <a:srgbClr val="FFC000"/>
                </a:solidFill>
              </a:rPr>
              <a:t>1 Timothy 1:3-4, 8-11 </a:t>
            </a:r>
            <a:r>
              <a:rPr lang="en-US" sz="3600" dirty="0">
                <a:solidFill>
                  <a:schemeClr val="bg1"/>
                </a:solidFill>
              </a:rPr>
              <a:t>– fables to be rejected, truth taught.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sz="3600" dirty="0">
                <a:solidFill>
                  <a:srgbClr val="FFC000"/>
                </a:solidFill>
              </a:rPr>
              <a:t>1 Corinthians 5:1-2, 6-8 </a:t>
            </a:r>
            <a:r>
              <a:rPr lang="en-US" sz="3600" dirty="0">
                <a:solidFill>
                  <a:schemeClr val="bg1"/>
                </a:solidFill>
              </a:rPr>
              <a:t>– failure to address sin leads to a neglect and rejection of truth.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sz="3600" dirty="0">
                <a:solidFill>
                  <a:srgbClr val="FFC000"/>
                </a:solidFill>
              </a:rPr>
              <a:t>1 Thessalonians 5:14, 19-22 </a:t>
            </a:r>
            <a:r>
              <a:rPr lang="en-US" sz="3600" dirty="0">
                <a:solidFill>
                  <a:schemeClr val="bg1"/>
                </a:solidFill>
              </a:rPr>
              <a:t>– unruliness must be addressed lest the Spirit be quenched.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72703F-AB53-D47B-42C3-0CA13005B0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809" y="-141526"/>
            <a:ext cx="11574379" cy="2385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456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ky, outdoor, brick, rock&#10;&#10;Description automatically generated">
            <a:extLst>
              <a:ext uri="{FF2B5EF4-FFF2-40B4-BE49-F238E27FC236}">
                <a16:creationId xmlns:a16="http://schemas.microsoft.com/office/drawing/2014/main" id="{A1BE59EE-C7BF-3547-92FC-1C82F77C3E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41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3DFFCD4-929E-AA4D-9A3B-683884F5C70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FD4D6-AECE-D04C-84E0-688E22EE4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809" y="1852863"/>
            <a:ext cx="11574379" cy="48487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Distaste for Truth </a:t>
            </a:r>
            <a:r>
              <a:rPr lang="en-US" sz="4000" dirty="0">
                <a:solidFill>
                  <a:schemeClr val="bg1"/>
                </a:solidFill>
              </a:rPr>
              <a:t>(</a:t>
            </a:r>
            <a:r>
              <a:rPr lang="en-US" sz="4000" dirty="0">
                <a:solidFill>
                  <a:srgbClr val="FFC000"/>
                </a:solidFill>
              </a:rPr>
              <a:t>Amos 2:11-12; 7:7-9, 12-13</a:t>
            </a:r>
            <a:r>
              <a:rPr lang="en-US" sz="4000" dirty="0">
                <a:solidFill>
                  <a:schemeClr val="bg1"/>
                </a:solidFill>
              </a:rPr>
              <a:t>)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sz="3600" dirty="0">
                <a:solidFill>
                  <a:srgbClr val="FFC000"/>
                </a:solidFill>
              </a:rPr>
              <a:t>2 Chronicles 36:15-16 </a:t>
            </a:r>
            <a:r>
              <a:rPr lang="en-US" sz="3600" dirty="0">
                <a:solidFill>
                  <a:schemeClr val="bg1"/>
                </a:solidFill>
              </a:rPr>
              <a:t>– Judah’s rejection of God’s attempt to bring them back by His word.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sz="3600" dirty="0">
                <a:solidFill>
                  <a:srgbClr val="FFC000"/>
                </a:solidFill>
              </a:rPr>
              <a:t>Hosea 4:6 </a:t>
            </a:r>
            <a:r>
              <a:rPr lang="en-US" sz="3600" dirty="0">
                <a:solidFill>
                  <a:schemeClr val="bg1"/>
                </a:solidFill>
              </a:rPr>
              <a:t>– destroyed for lacking/rejecting knowledge.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sz="3600" dirty="0">
                <a:solidFill>
                  <a:srgbClr val="FFC000"/>
                </a:solidFill>
              </a:rPr>
              <a:t>Romans 1:18, 28 </a:t>
            </a:r>
            <a:r>
              <a:rPr lang="en-US" sz="3600" dirty="0">
                <a:solidFill>
                  <a:schemeClr val="bg1"/>
                </a:solidFill>
              </a:rPr>
              <a:t>– suppression of truth led to a debased mind.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sz="3600" dirty="0">
                <a:solidFill>
                  <a:srgbClr val="FFC000"/>
                </a:solidFill>
              </a:rPr>
              <a:t>Matthew 13:10-17 </a:t>
            </a:r>
            <a:r>
              <a:rPr lang="en-US" sz="3600" dirty="0">
                <a:solidFill>
                  <a:schemeClr val="bg1"/>
                </a:solidFill>
              </a:rPr>
              <a:t>– those who did not desire the truth were not given to know the truth.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C0E988C-513B-1112-1D28-9B1DE48A2F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809" y="-141526"/>
            <a:ext cx="11574379" cy="2385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813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sky, outdoor, brick, rock&#10;&#10;Description automatically generated">
            <a:extLst>
              <a:ext uri="{FF2B5EF4-FFF2-40B4-BE49-F238E27FC236}">
                <a16:creationId xmlns:a16="http://schemas.microsoft.com/office/drawing/2014/main" id="{5035AA0B-75F1-BF45-86F6-43797BE729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41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CFDBA6D-EF1C-2E45-AEDE-449AEB169414}"/>
              </a:ext>
            </a:extLst>
          </p:cNvPr>
          <p:cNvSpPr/>
          <p:nvPr/>
        </p:nvSpPr>
        <p:spPr>
          <a:xfrm>
            <a:off x="0" y="-723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8C10F5F-4146-94A0-5186-C180E9BBD8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0242" y="1552903"/>
            <a:ext cx="8437327" cy="4572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954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289</Words>
  <Application>Microsoft Macintosh PowerPoint</Application>
  <PresentationFormat>Widescreen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Famine of the</dc:title>
  <dc:creator>Jeremiah Cox</dc:creator>
  <cp:lastModifiedBy>Jeremiah Cox</cp:lastModifiedBy>
  <cp:revision>14</cp:revision>
  <dcterms:created xsi:type="dcterms:W3CDTF">2021-02-15T18:25:09Z</dcterms:created>
  <dcterms:modified xsi:type="dcterms:W3CDTF">2023-12-16T19:42:25Z</dcterms:modified>
</cp:coreProperties>
</file>