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95DB-D5C7-254C-AD97-C4377164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82462-CD80-6748-9328-3E7536E4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17DA-8090-1340-9D06-7C25BCE8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985B6-2B9D-854F-ACCF-66CEC2C3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FA49A-D949-8348-928A-4B63287D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37F2-0047-F048-8A11-929280E2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8C8CE-5FA0-184B-9154-2888B5B49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A3D0-F5EB-394F-B3DA-B1059416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6762-2CFB-E540-ABF7-3494F047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8ABD4-AF72-404D-B77B-1B9AF4C9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6BD-431D-7741-93BC-07380D849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7C3C8-9BF6-E344-9A7F-3990EB1E7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582BE-D4C0-2045-97B5-6002729A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8FEAE-B51E-184A-A6DA-04E4B5E4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A457-7CC6-3348-919B-E804342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7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5DCA-5EA2-C149-B63C-4E13C020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CDDCC-03EA-A643-9158-CCD595149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4C60C-DB93-0D45-B2F0-CA2DFA2F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5EE83-A0EA-D341-B909-FBEB8D7C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F2B1-BF7C-0D4A-BCB4-7CF27444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6DCA-692E-A34A-84A5-DBD68192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04E8F-BAB7-DE4C-8BEC-FB236774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8E52B-7E75-7641-BE08-95CD6DFD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9ED8-E919-3E4A-9178-87C77005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3B82-EE7E-7C43-8799-BAEDAAFD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5F34-85BA-7443-B9C8-C61F9E42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92D5F-8A2A-6045-8A19-73E144653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0D739-303A-BE4C-88B3-60051B1D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67FC0-F672-B349-8833-F4A07DDA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8E28-8877-CE44-81F0-C1050E53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26F2A-2099-6B46-B490-5B03808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3541-38FD-FC47-81AE-992F1C80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613B5-45CA-0A4E-9485-7978BD4D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2F9AF-1CCA-6B4D-8393-7B30347BC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424A1-23B4-914D-AA8B-F15BCF860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B5B0-55D3-5241-896B-1D5338704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03D13-B744-F54D-8DB0-A355BC3C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25C9D-9203-0045-9470-717E1792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D7256-68E8-A64C-8E5D-A7DA3F58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BE9A-3ADF-5246-A5A4-67F9E94E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C3F3B-360E-0241-98DB-145C5E11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A08B4-0C81-C349-9D2D-9D04E51F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9EC69-82C7-8B42-B03B-C050BC72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272F0-1645-4242-AD11-D589C54E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C9280-9DDC-3645-BAD3-7C006100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EFA74-46AD-874C-9CDB-0F6F2753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5317-BF43-764B-8B15-CC39651B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561C-D4C3-B249-AAF5-7A0B2EAE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E4A66-096F-E24F-A1D4-5F029056B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8C6B2-12AB-2B4B-A216-A4695479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62535-383B-9448-B48F-75F280F1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38D94-0EFA-8440-B4FE-288A9B0E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5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76E1-51CB-DD4C-A809-158A6383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1C717C-C22A-F54E-8413-8C2C6889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A1012-6778-F343-AD1B-D2CE01085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AE39B-7BC8-EC47-A7AA-3F58A439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2BB39-2707-FC4C-97EA-8C3A3526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533FA-FB8A-584A-BC10-0F74EB4E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89A09-73C4-0940-81EB-801FCC86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FA4F0-39F6-984A-92BB-24BDEDDE5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D0AA0-DA41-9148-881F-AA8441EB6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A43F-CE93-A146-8CBA-E965C4BEB187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290FE-B321-4941-A75A-80C31CCCC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04BB-242B-0149-9783-B7EC6E3FB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D5F5-F915-A845-840A-6119C6B2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0351-9410-F842-AEAF-AFEB8FFA3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1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8EB1C91-1D23-86B6-229E-35A9CFF18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740" y="1005721"/>
            <a:ext cx="9338592" cy="506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9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73CAC1-EF90-C4D9-685B-AA27FA76F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38" y="73025"/>
            <a:ext cx="11699312" cy="17891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7B2C-1660-004E-958E-220D5686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82762"/>
            <a:ext cx="11696700" cy="481012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FFC000"/>
                </a:solidFill>
              </a:rPr>
              <a:t>Matthew 12:22-30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The Miracle, and the Crowd’s Initial Thought (</a:t>
            </a:r>
            <a:r>
              <a:rPr lang="en-US" sz="3600" dirty="0">
                <a:solidFill>
                  <a:srgbClr val="FFC000"/>
                </a:solidFill>
              </a:rPr>
              <a:t>vv. 22-23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The Pharisees’ Accusation Raised Against Jesus to Dissuade the Crowd (</a:t>
            </a:r>
            <a:r>
              <a:rPr lang="en-US" sz="3600" dirty="0">
                <a:solidFill>
                  <a:srgbClr val="FFC000"/>
                </a:solidFill>
              </a:rPr>
              <a:t>v. 24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Jesus’ Fourfold Response to Dismantle Their Logic               (</a:t>
            </a:r>
            <a:r>
              <a:rPr lang="en-US" sz="3600" dirty="0">
                <a:solidFill>
                  <a:srgbClr val="FFC000"/>
                </a:solidFill>
              </a:rPr>
              <a:t>vv. 25-29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Jesus’ Following Ultimatum (</a:t>
            </a:r>
            <a:r>
              <a:rPr lang="en-US" sz="3600" dirty="0">
                <a:solidFill>
                  <a:srgbClr val="FFC000"/>
                </a:solidFill>
              </a:rPr>
              <a:t>v. 30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40BA087-D46C-FE4B-9A2A-EC8ADA4C4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742" y="5269832"/>
            <a:ext cx="2794258" cy="15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92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56D571-226B-AFEE-DBEB-019D81D05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265112"/>
            <a:ext cx="11696700" cy="145891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7B2C-1660-004E-958E-220D5686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82762"/>
            <a:ext cx="11696700" cy="48101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Logic of Faith and Its Standard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involves reason – </a:t>
            </a:r>
            <a:r>
              <a:rPr lang="en-US" sz="3200" dirty="0">
                <a:solidFill>
                  <a:srgbClr val="FFC000"/>
                </a:solidFill>
              </a:rPr>
              <a:t>Acts 26:24-25; Hebrews 11:1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is based on a standard – </a:t>
            </a:r>
            <a:r>
              <a:rPr lang="en-US" sz="3200" dirty="0">
                <a:solidFill>
                  <a:srgbClr val="FFC000"/>
                </a:solidFill>
              </a:rPr>
              <a:t>Romans 10:17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requires a logical approach to God’s word – </a:t>
            </a:r>
            <a:r>
              <a:rPr lang="en-US" sz="3200" dirty="0">
                <a:solidFill>
                  <a:srgbClr val="FFC000"/>
                </a:solidFill>
              </a:rPr>
              <a:t>2 Timothy 2:15; Acts 17:11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Consider the Logical Failure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Salvation by Faith Only Separate from Baptism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Error of Premillennialism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AD04E28-80C7-054C-89BF-57C7B559D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742" y="5269832"/>
            <a:ext cx="2794258" cy="15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9962DB2-00FF-F43B-4F47-C660E4392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740" y="1005721"/>
            <a:ext cx="9338592" cy="506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152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108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House Divided Against Itself Will Not Stand</dc:title>
  <dc:creator>Jeremiah Cox</dc:creator>
  <cp:lastModifiedBy>Jeremiah Cox</cp:lastModifiedBy>
  <cp:revision>11</cp:revision>
  <dcterms:created xsi:type="dcterms:W3CDTF">2021-01-27T21:58:53Z</dcterms:created>
  <dcterms:modified xsi:type="dcterms:W3CDTF">2023-12-08T19:34:29Z</dcterms:modified>
</cp:coreProperties>
</file>