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2"/>
  </p:normalViewPr>
  <p:slideViewPr>
    <p:cSldViewPr snapToGrid="0">
      <p:cViewPr varScale="1">
        <p:scale>
          <a:sx n="88" d="100"/>
          <a:sy n="88" d="100"/>
        </p:scale>
        <p:origin x="1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C266-04B5-D0A7-7635-3F8705641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33955-C82E-2548-F9FA-157927757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ABD1C-CF82-0B3E-70DD-11782C2A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B101-E60A-4049-AE1B-BDD3BE257C9C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DD099-6529-3F2C-1A0B-E4436505E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8AF5F-9C17-08D7-6B0C-45B9B585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307B-93E0-DE4E-86F3-0C33F474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8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2E60-F537-9DE0-BF7E-444FED40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58EBB-6FE4-F3FB-10BF-D48A28061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8E6A4-C518-85BB-2F3E-EDA606ED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B101-E60A-4049-AE1B-BDD3BE257C9C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DF7B2-523C-8089-8ECA-9B9E46B8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72AD4-07FB-C28C-D631-3117929F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307B-93E0-DE4E-86F3-0C33F474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8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7F04D4-A833-6B16-5A3F-721A631B2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C214B-0B18-D75E-F74A-A282B79E0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0F476-67FF-FC5C-96BE-ED484422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B101-E60A-4049-AE1B-BDD3BE257C9C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02135-35D4-F72E-D1D0-208CDB94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C29DA-012F-1BBB-D5F3-402F9AD5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307B-93E0-DE4E-86F3-0C33F474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0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5A991-30C2-2233-553D-FCDF4B7B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32D81-146D-30CF-0187-DEC737FA6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0BEE8-5E53-22D7-BB4E-C66BEDDA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B101-E60A-4049-AE1B-BDD3BE257C9C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60450-FBE8-8336-6F33-2938AF088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F620C-A304-D83A-E478-F02E190C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307B-93E0-DE4E-86F3-0C33F474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0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BB524-E956-ECA3-80B7-0C2F05A80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FC9B5-4356-D6B2-93B5-16587AB65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9C2B0-551A-B79E-757D-0A2370B5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B101-E60A-4049-AE1B-BDD3BE257C9C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63B07-D71F-B9CA-28F9-AB9C5C05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0E0FE-DF5B-601A-7E16-E1914117D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307B-93E0-DE4E-86F3-0C33F474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0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B878-B8FD-DB0B-4338-008D4E25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BCA19-DEEB-EA9D-025B-3E841CEF8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EE2DC-285E-BD9E-F6B4-CB7B5E5EF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51763-D4C6-CC9E-F020-558A3ADE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B101-E60A-4049-AE1B-BDD3BE257C9C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85592-3590-ECAE-DB09-7D0A8E543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FCDFB-BDF2-B3BD-30AF-88511416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307B-93E0-DE4E-86F3-0C33F474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2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69DD8-5A51-2B47-1628-C605A4D6F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35E7E-0E2E-187C-F04B-D5561ACAA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24BC8-FA83-55D0-952A-426331C9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C9A7B-EE8A-F513-920B-FB1B7843A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B37D8-D8C6-83BD-A8F3-7AE0A8B43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A36A12-A17A-349F-856B-5A1F82D0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B101-E60A-4049-AE1B-BDD3BE257C9C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8391C4-881D-6F5D-D0F2-06B96C6F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BC6C2-F5E7-53E3-D082-ED3ABAF1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307B-93E0-DE4E-86F3-0C33F474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0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4BE2-0EAE-435B-9192-D2D238922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CD7F7-B4BE-D03B-16EC-1BE8798E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B101-E60A-4049-AE1B-BDD3BE257C9C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D79D9C-A1C0-1800-E050-61D9F299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6636C-FF2F-5A6E-FAC5-7CEAAFF8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307B-93E0-DE4E-86F3-0C33F474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9611E-D2CB-BC3A-AE3B-99D3B675E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B101-E60A-4049-AE1B-BDD3BE257C9C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04645A-4DEA-8DE3-2986-379DECC77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7FCA6-DFB1-742D-C5C2-08DB11CA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307B-93E0-DE4E-86F3-0C33F474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0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8A830-CCE4-0281-08A9-B968BDAA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9EFA0-2E65-F850-AD11-2D721B1F5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EA01E-22D9-A7AC-0D94-1C785E6CA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07724-B0F3-CA5C-E593-38EBED87E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B101-E60A-4049-AE1B-BDD3BE257C9C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D986A-F6F7-8439-0C4B-7313F074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FAAFB-DD8A-E0CF-71F0-FF780DD4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307B-93E0-DE4E-86F3-0C33F474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4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4693-9868-9FCE-B83B-7D1B94AE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646F3-3BAA-B5DA-3294-629793C74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43C55-7E6A-DE8D-D5FC-6CB8C1281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80CB8-5BD4-3EC6-2337-8255010DF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B101-E60A-4049-AE1B-BDD3BE257C9C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2511D-E1B7-22BC-9F9F-127141F1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CB690-9C26-5525-45DA-D17688BD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307B-93E0-DE4E-86F3-0C33F474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4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0A3864-B61E-7764-F1FD-AC82F233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36AF4-A829-AB94-7178-687207FDA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3E03-B530-58DE-63D9-6F2CB9723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B101-E60A-4049-AE1B-BDD3BE257C9C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CCC99-1E08-D39A-3903-05F3DAECE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C2745-B89E-9D53-4D71-BD0C59394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E307B-93E0-DE4E-86F3-0C33F474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2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C2FC9-77D7-9DAC-B7AA-25EAF13F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3FAC-FDDE-F239-1FE2-AFFC3137D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9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landscape with white text&#10;&#10;Description automatically generated">
            <a:extLst>
              <a:ext uri="{FF2B5EF4-FFF2-40B4-BE49-F238E27FC236}">
                <a16:creationId xmlns:a16="http://schemas.microsoft.com/office/drawing/2014/main" id="{620C0C17-444F-26B1-9DC4-200B3C3A1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1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a white stripe&#10;&#10;Description automatically generated">
            <a:extLst>
              <a:ext uri="{FF2B5EF4-FFF2-40B4-BE49-F238E27FC236}">
                <a16:creationId xmlns:a16="http://schemas.microsoft.com/office/drawing/2014/main" id="{32FFC71C-3981-8BE1-0B6C-C8223AA1F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F2963-B4C7-BC2D-9483-620F0DED6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514" y="365125"/>
            <a:ext cx="4659086" cy="612775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Drifting away – </a:t>
            </a:r>
            <a:r>
              <a:rPr lang="en-US" sz="3600" dirty="0">
                <a:solidFill>
                  <a:srgbClr val="FFC000"/>
                </a:solidFill>
              </a:rPr>
              <a:t>Hebrews 2:1; 3:6, 12; 4:1, 11, 14; 6:4-6; 10:22-23, 35-36; 12:12-13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“…so that we do not drift away from it.”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dirty="0">
                <a:solidFill>
                  <a:srgbClr val="FFC000"/>
                </a:solidFill>
              </a:rPr>
              <a:t>2:1</a:t>
            </a:r>
            <a:r>
              <a:rPr lang="en-US" sz="3600" dirty="0">
                <a:solidFill>
                  <a:schemeClr val="bg1"/>
                </a:solidFill>
              </a:rPr>
              <a:t>, NASB) </a:t>
            </a:r>
          </a:p>
          <a:p>
            <a:r>
              <a:rPr lang="en-US" sz="3600" dirty="0">
                <a:solidFill>
                  <a:schemeClr val="bg1"/>
                </a:solidFill>
              </a:rPr>
              <a:t>Jesus is the same: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Yesterday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Today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Forever</a:t>
            </a: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927A441D-F08D-659C-97C9-2393B691A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71" y="1508554"/>
            <a:ext cx="5704114" cy="21900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83048C-E332-6AC3-9B70-1A2099F6B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71" y="3498093"/>
            <a:ext cx="4659086" cy="113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9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a white stripe&#10;&#10;Description automatically generated">
            <a:extLst>
              <a:ext uri="{FF2B5EF4-FFF2-40B4-BE49-F238E27FC236}">
                <a16:creationId xmlns:a16="http://schemas.microsoft.com/office/drawing/2014/main" id="{32FFC71C-3981-8BE1-0B6C-C8223AA1F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F2963-B4C7-BC2D-9483-620F0DED6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514" y="365125"/>
            <a:ext cx="4659086" cy="612775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Verse 8</a:t>
            </a:r>
            <a:r>
              <a:rPr lang="en-US" sz="3600" dirty="0">
                <a:solidFill>
                  <a:schemeClr val="bg1"/>
                </a:solidFill>
              </a:rPr>
              <a:t> is the pivoting point between </a:t>
            </a:r>
            <a:r>
              <a:rPr lang="en-US" sz="3600" dirty="0">
                <a:solidFill>
                  <a:srgbClr val="FFC000"/>
                </a:solidFill>
              </a:rPr>
              <a:t>verse 7 and 9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  <a:p>
            <a:r>
              <a:rPr lang="en-US" sz="3600" dirty="0">
                <a:solidFill>
                  <a:schemeClr val="bg1"/>
                </a:solidFill>
              </a:rPr>
              <a:t>No change in morality (</a:t>
            </a:r>
            <a:r>
              <a:rPr lang="en-US" sz="3600" dirty="0">
                <a:solidFill>
                  <a:srgbClr val="FFC000"/>
                </a:solidFill>
              </a:rPr>
              <a:t>vv. 1-6</a:t>
            </a:r>
            <a:r>
              <a:rPr lang="en-US" sz="3600" dirty="0">
                <a:solidFill>
                  <a:schemeClr val="bg1"/>
                </a:solidFill>
              </a:rPr>
              <a:t>):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Brotherly Love (</a:t>
            </a:r>
            <a:r>
              <a:rPr lang="en-US" sz="3600" dirty="0">
                <a:solidFill>
                  <a:srgbClr val="FFC000"/>
                </a:solidFill>
              </a:rPr>
              <a:t>vv. 1-3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Sexual Purity (</a:t>
            </a:r>
            <a:r>
              <a:rPr lang="en-US" sz="3600" dirty="0">
                <a:solidFill>
                  <a:srgbClr val="FFC000"/>
                </a:solidFill>
              </a:rPr>
              <a:t>v. 4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Contentment and trust in the Lord (</a:t>
            </a:r>
            <a:r>
              <a:rPr lang="en-US" sz="3600" dirty="0">
                <a:solidFill>
                  <a:srgbClr val="FFC000"/>
                </a:solidFill>
              </a:rPr>
              <a:t>vv. 5-6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>
                <a:solidFill>
                  <a:schemeClr val="bg1"/>
                </a:solidFill>
              </a:rPr>
              <a:t>No change in doctrine (</a:t>
            </a:r>
            <a:r>
              <a:rPr lang="en-US" sz="3600" dirty="0">
                <a:solidFill>
                  <a:srgbClr val="FFC000"/>
                </a:solidFill>
              </a:rPr>
              <a:t>vv. 9-16</a:t>
            </a:r>
            <a:r>
              <a:rPr lang="en-US" sz="3600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927A441D-F08D-659C-97C9-2393B691A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71" y="1508554"/>
            <a:ext cx="5704114" cy="2190061"/>
          </a:xfrm>
          <a:prstGeom prst="rect">
            <a:avLst/>
          </a:prstGeom>
        </p:spPr>
      </p:pic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B629B11-8A2A-DD62-5D5F-DF593C9C6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71" y="3498092"/>
            <a:ext cx="4659086" cy="113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7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a white stripe&#10;&#10;Description automatically generated">
            <a:extLst>
              <a:ext uri="{FF2B5EF4-FFF2-40B4-BE49-F238E27FC236}">
                <a16:creationId xmlns:a16="http://schemas.microsoft.com/office/drawing/2014/main" id="{32FFC71C-3981-8BE1-0B6C-C8223AA1F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F2963-B4C7-BC2D-9483-620F0DED6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514" y="365125"/>
            <a:ext cx="4659086" cy="612775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truth of Christ is not to be adapted to our times and circumstances, rather, we are to adapt to the truth of Christ regardless of our times and circumstances. (</a:t>
            </a:r>
            <a:r>
              <a:rPr lang="en-US" sz="3600" dirty="0">
                <a:solidFill>
                  <a:srgbClr val="FFC000"/>
                </a:solidFill>
              </a:rPr>
              <a:t>Hebrews 12:1-2; 1 Peter 1:23-25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>
                <a:solidFill>
                  <a:schemeClr val="bg1"/>
                </a:solidFill>
              </a:rPr>
              <a:t>Nobility of mind does not require skepticism of settled truths. (</a:t>
            </a:r>
            <a:r>
              <a:rPr lang="en-US" sz="3600" dirty="0">
                <a:solidFill>
                  <a:srgbClr val="FFC000"/>
                </a:solidFill>
              </a:rPr>
              <a:t>Acts 17:11; Hebrews 5:12; 6:1-2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" name="Picture 4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8BB1F03F-4EA0-BE70-FDF9-5F96912B8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85" y="2870478"/>
            <a:ext cx="5239657" cy="11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landscape with white text&#10;&#10;Description automatically generated">
            <a:extLst>
              <a:ext uri="{FF2B5EF4-FFF2-40B4-BE49-F238E27FC236}">
                <a16:creationId xmlns:a16="http://schemas.microsoft.com/office/drawing/2014/main" id="{620C0C17-444F-26B1-9DC4-200B3C3A1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8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163</Words>
  <Application>Microsoft Macintosh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2</cp:revision>
  <dcterms:created xsi:type="dcterms:W3CDTF">2023-12-15T17:48:01Z</dcterms:created>
  <dcterms:modified xsi:type="dcterms:W3CDTF">2023-12-15T18:08:49Z</dcterms:modified>
</cp:coreProperties>
</file>