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69"/>
  </p:normalViewPr>
  <p:slideViewPr>
    <p:cSldViewPr snapToGrid="0">
      <p:cViewPr varScale="1">
        <p:scale>
          <a:sx n="88" d="100"/>
          <a:sy n="88" d="100"/>
        </p:scale>
        <p:origin x="18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80588-3AAF-E0F7-504B-56E90E300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5FC9A-029B-B7C5-7E36-404E7B428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8408B-F07A-F155-7EC2-7AE1B9228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DC07-14EF-824A-A661-C4B06693D3C4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1CCD5-0BD1-9411-B028-6CA563FC4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F845E-0EA9-B3D3-FADD-7985BF7F4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006-9090-8F4D-9886-348586BD6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DA59E-B66C-9802-6078-A42B1C054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908F3-94B6-204B-9FB6-D3E397974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BA109-7ACB-9AD1-42DA-A116E289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DC07-14EF-824A-A661-C4B06693D3C4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89A1-F3F4-64D0-0F5D-A7FC582BE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E775D-704F-B519-242C-512C5046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006-9090-8F4D-9886-348586BD6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3E15BF-6B90-80A2-B58D-36ACD371A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E79B60-E214-3D23-06E9-34F91EF64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74ED-8559-1ECC-A34C-CD20FD1F8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DC07-14EF-824A-A661-C4B06693D3C4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B46BD-69FD-B679-CF3C-71CC1D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A6AD1-A740-365A-5FD6-627860B55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006-9090-8F4D-9886-348586BD6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6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11020-9CB5-0E62-EC12-CEC1DEE2D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1CD66-26C8-301B-FE2E-79ED4CFAC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5F290-60E6-DF7E-50C5-832F0BF1D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DC07-14EF-824A-A661-C4B06693D3C4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2156A-A6E2-B0FA-0F86-2869C96BF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5FA3E-72EB-35CF-EC76-CA56DE48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006-9090-8F4D-9886-348586BD6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4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D1FF6-5C2D-5241-499A-9E2E2684E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482C4-F18F-6991-5CD9-374EDA42D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13F34-C393-02B8-83AA-8B16E4BBC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DC07-14EF-824A-A661-C4B06693D3C4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615C6-DF7D-7110-92FA-5BF34E2D2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60362-DE2B-6971-ED47-5C81FA29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006-9090-8F4D-9886-348586BD6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0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65726-D85B-B491-909B-9CA71DFD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51F54-FBA1-DD29-B604-48FBD8D97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2B138-C567-FDC2-7AF7-0D44208E5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C401D-66CD-4F6D-A38A-F431D5418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DC07-14EF-824A-A661-C4B06693D3C4}" type="datetimeFigureOut">
              <a:rPr lang="en-US" smtClean="0"/>
              <a:t>12/8/23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D3D04-5A1E-B060-E8CB-2C0A5C071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AD324-8701-043D-9C3C-4123473D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006-9090-8F4D-9886-348586BD6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8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5B7AE-ECA8-DC65-3756-4121D0D71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8477F-E57B-6A0D-947C-723303FEF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F73E3-D4CF-937A-2C74-7692118B8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C36446-93A9-3C2A-0AA6-B4AA1BCD7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3E0E5C-3832-992F-F0E0-2B81C54C32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9D95D0-0B72-21D4-0946-41A70B8A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DC07-14EF-824A-A661-C4B06693D3C4}" type="datetimeFigureOut">
              <a:rPr lang="en-US" smtClean="0"/>
              <a:t>12/8/23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E342E0-4E8A-EFE4-A9B5-222A13519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3E54BD-37FB-2E88-10FA-E6E24A1C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006-9090-8F4D-9886-348586BD6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4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72AE-0874-B89C-EDF4-99DD83CB8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6E0F63-5764-72BC-F298-BECD1429F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DC07-14EF-824A-A661-C4B06693D3C4}" type="datetimeFigureOut">
              <a:rPr lang="en-US" smtClean="0"/>
              <a:t>12/8/23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45363-95DA-67F1-AE8B-EFCCABC8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FF11B-4DA1-A1DA-C202-51CCB356E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006-9090-8F4D-9886-348586BD6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3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01590B-135D-9014-BE21-5BBAFCF84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DC07-14EF-824A-A661-C4B06693D3C4}" type="datetimeFigureOut">
              <a:rPr lang="en-US" smtClean="0"/>
              <a:t>12/8/23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E7B490-F86E-6AD7-0CEA-FB62FD96F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A3C1B-3360-EF7E-819F-5DDAB982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006-9090-8F4D-9886-348586BD6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2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E8A7D-6AD5-FA69-2A5D-3F870392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E7087-4DB7-4291-05B8-D044E8F89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4236E-B015-CADE-E75D-67C95D903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EE078-0A0E-DAAD-F8BE-F0BB2483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DC07-14EF-824A-A661-C4B06693D3C4}" type="datetimeFigureOut">
              <a:rPr lang="en-US" smtClean="0"/>
              <a:t>12/8/23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31B94-DD5C-98C9-1F2B-0F41420A3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30D8A-8AAA-2F3C-3E4C-58D772E0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006-9090-8F4D-9886-348586BD6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5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573A4-0A0E-3C9E-8B29-333903F61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6A99A4-EA34-AA83-F671-77952B0146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0571D-EAE0-455A-0A41-50E32C723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20093-9061-101F-4F7A-6472934A4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DC07-14EF-824A-A661-C4B06693D3C4}" type="datetimeFigureOut">
              <a:rPr lang="en-US" smtClean="0"/>
              <a:t>12/8/23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30C83-6845-90DD-C7BE-962B5A5BC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48766-8287-BD2D-A208-7011FB7D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006-9090-8F4D-9886-348586BD6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0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F22470-D8D2-DF20-6EE6-F09F59BA7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56C29-10BA-F851-DF17-EECF5A698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DC50A-78A5-914A-A0B1-4AE5C082A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DDC07-14EF-824A-A661-C4B06693D3C4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55F49-B595-1BAF-E27A-E77296D3F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6F732-6B7B-3C1E-D8B9-11EC30FC2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2E006-9090-8F4D-9886-348586BD6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1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2FD7A-B36B-B946-0D30-842A9142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71842-E469-B26A-0D97-616EACD43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iver surrounded by trees&#10;&#10;Description automatically generated">
            <a:extLst>
              <a:ext uri="{FF2B5EF4-FFF2-40B4-BE49-F238E27FC236}">
                <a16:creationId xmlns:a16="http://schemas.microsoft.com/office/drawing/2014/main" id="{A88A9B4E-22EA-F844-5158-7315F61BA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96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iver flowing through a forest&#10;&#10;Description automatically generated">
            <a:extLst>
              <a:ext uri="{FF2B5EF4-FFF2-40B4-BE49-F238E27FC236}">
                <a16:creationId xmlns:a16="http://schemas.microsoft.com/office/drawing/2014/main" id="{C4DE1A93-2784-9101-C9FB-20F515D30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0"/>
                    </a14:imgEffect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ECB8-8349-3ACB-FE2D-AC46757F4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1957"/>
            <a:ext cx="10515600" cy="2067043"/>
          </a:xfrm>
        </p:spPr>
        <p:txBody>
          <a:bodyPr>
            <a:normAutofit/>
          </a:bodyPr>
          <a:lstStyle/>
          <a:p>
            <a:pPr marL="0" indent="0" algn="ctr">
              <a:buNone/>
              <a:tabLst>
                <a:tab pos="2222500" algn="l"/>
              </a:tabLst>
            </a:pPr>
            <a:r>
              <a:rPr lang="en-US" sz="4000" b="1" dirty="0">
                <a:solidFill>
                  <a:schemeClr val="bg1"/>
                </a:solidFill>
              </a:rPr>
              <a:t>John the Baptist </a:t>
            </a: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dirty="0">
                <a:solidFill>
                  <a:srgbClr val="FFC000"/>
                </a:solidFill>
              </a:rPr>
              <a:t>John 1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  <a:tabLst>
                <a:tab pos="2222500" algn="l"/>
              </a:tabLst>
            </a:pPr>
            <a:r>
              <a:rPr lang="en-US" sz="4000" b="1" dirty="0">
                <a:solidFill>
                  <a:schemeClr val="bg1"/>
                </a:solidFill>
              </a:rPr>
              <a:t>Early Disciples </a:t>
            </a: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dirty="0">
                <a:solidFill>
                  <a:srgbClr val="FFC000"/>
                </a:solidFill>
              </a:rPr>
              <a:t>John 1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  <a:tabLst>
                <a:tab pos="2222500" algn="l"/>
              </a:tabLst>
            </a:pPr>
            <a:r>
              <a:rPr lang="en-US" sz="4000" b="1" dirty="0">
                <a:solidFill>
                  <a:schemeClr val="bg1"/>
                </a:solidFill>
              </a:rPr>
              <a:t>Samaritan Woman </a:t>
            </a: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dirty="0">
                <a:solidFill>
                  <a:srgbClr val="FFC000"/>
                </a:solidFill>
              </a:rPr>
              <a:t>John 4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27FB98-AD7C-37DC-B99D-DB7CFC425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0" y="82981"/>
            <a:ext cx="12033766" cy="140597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47A23F4-314F-5962-F3BD-021729E19590}"/>
              </a:ext>
            </a:extLst>
          </p:cNvPr>
          <p:cNvSpPr txBox="1">
            <a:spLocks/>
          </p:cNvSpPr>
          <p:nvPr/>
        </p:nvSpPr>
        <p:spPr>
          <a:xfrm>
            <a:off x="838200" y="4753430"/>
            <a:ext cx="10515600" cy="1901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tabLst>
                <a:tab pos="2222500" algn="l"/>
              </a:tabLst>
            </a:pPr>
            <a:r>
              <a:rPr lang="en-US" sz="4000" b="1" dirty="0">
                <a:solidFill>
                  <a:schemeClr val="bg1"/>
                </a:solidFill>
              </a:rPr>
              <a:t>True Conversion is a Transformation </a:t>
            </a: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dirty="0">
                <a:solidFill>
                  <a:srgbClr val="FFC000"/>
                </a:solidFill>
              </a:rPr>
              <a:t>John 3:1-8; 7:37-38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Font typeface="Arial" panose="020B0604020202020204" pitchFamily="34" charset="0"/>
              <a:buNone/>
              <a:tabLst>
                <a:tab pos="2222500" algn="l"/>
              </a:tabLst>
            </a:pPr>
            <a:r>
              <a:rPr lang="en-US" sz="4000" b="1" dirty="0">
                <a:solidFill>
                  <a:schemeClr val="bg1"/>
                </a:solidFill>
              </a:rPr>
              <a:t>Inner Change Overflows to Others </a:t>
            </a: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dirty="0">
                <a:solidFill>
                  <a:srgbClr val="FFC000"/>
                </a:solidFill>
              </a:rPr>
              <a:t>John 7:38-39; Isaiah 2:1-4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C55041-A47D-048E-A9D3-7B00DBF6E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20" y="3429000"/>
            <a:ext cx="12033763" cy="140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1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iver surrounded by trees&#10;&#10;Description automatically generated">
            <a:extLst>
              <a:ext uri="{FF2B5EF4-FFF2-40B4-BE49-F238E27FC236}">
                <a16:creationId xmlns:a16="http://schemas.microsoft.com/office/drawing/2014/main" id="{A88A9B4E-22EA-F844-5158-7315F61BA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60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42</Words>
  <Application>Microsoft Macintosh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</cp:revision>
  <dcterms:created xsi:type="dcterms:W3CDTF">2023-12-08T18:48:43Z</dcterms:created>
  <dcterms:modified xsi:type="dcterms:W3CDTF">2023-12-08T19:10:05Z</dcterms:modified>
</cp:coreProperties>
</file>