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6" r:id="rId1"/>
  </p:sldMasterIdLst>
  <p:sldIdLst>
    <p:sldId id="265" r:id="rId2"/>
    <p:sldId id="264" r:id="rId3"/>
    <p:sldId id="258" r:id="rId4"/>
    <p:sldId id="259" r:id="rId5"/>
    <p:sldId id="266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Gill Sans MT" panose="020B0502020104020203" pitchFamily="34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4686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D25D-2454-EA38-560D-290D00AB8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50FCB-24DF-D05D-C192-1DD785C2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5BA24-3F27-3CA2-79A3-4F56C16E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7C4A-3BE6-DCF9-A923-AE9D58D2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93D3-CD1F-4ED6-787F-C620FD3E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9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3537-9D0F-FB39-074E-080BE11F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E7312-8656-407C-5D2E-1CC575857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C4BF-C6D2-C372-7436-745BE6C3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6AF93-FB79-04AC-35F0-92892452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653F-8A02-91F6-8680-EAFF1B63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BD1BA-2AA3-1E76-EBDE-CBADFB321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3BA46-D964-608F-1577-F32637998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D1EA-0313-9C3B-97CA-C6763D60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5E0D-15A6-AE9C-87AE-17398F0E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04FA-A620-C36F-8441-35213140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0481-5157-D4FE-3B02-97AF22F1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B2A4-7612-AA45-0DF2-DB491DE9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2E31-86AA-9B1E-7903-305AB365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DD26-9A64-C465-4B31-1B3CC707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E1A2-686B-37DA-9FFF-B0B3C523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47E8-8592-F096-B363-4B737699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04919-5E54-7DA3-7DB3-93123271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9D71-5BEA-FC59-B8CC-483610D2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C5BE-9805-CE29-05A3-5BA0A46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4DEBE-7D61-7F58-ADD2-4FDA5579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B1E4-8E87-7814-DCC0-47E7B32B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47E2-C808-14FF-99E5-8379A4E6A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3D23D-02EA-4A6F-46CB-637B4649F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1701-F263-6B8B-34C4-29480E27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69DF-FF1E-8F48-3C59-69FB4A28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AAACF-F27F-C3B6-B106-D1B2FCBA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1911-EE49-DE04-66E4-825B30D9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740A6-BFA5-D164-EBB6-E4A94468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92C17-E2E8-3D7C-5257-F3F52BBF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0F325-63BD-B699-7930-6F50B65BC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05C93-F6AF-08F0-5331-9E7BAD33D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B9538-EB71-6ECB-E371-E336E881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77131-13C9-4651-A2D9-7165D779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FC7BA-EF2B-B89C-4195-75C557DF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3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D822-7DDD-A2AE-AA03-E63EF890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8D56F-8E45-751A-D3A7-C467EBC2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01DE7-21BC-0BD3-ED47-877CA1A1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99287-1B0A-E2D5-14F8-110F8CFD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5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CF361-50E3-5933-9339-1325D94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9502B-E9A7-138A-48F4-B334FB17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AF41F-F068-9283-B118-7DD08063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6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FC9C-C484-2A33-BD58-2F602622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BDCF-A93D-7892-663C-0CF58D8C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09910-1FF7-0009-5A79-8714E7B2F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E4A96-F69B-3A73-959E-69E78351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5FF75-4FD9-6DE9-24BD-1A9495A0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BCABD-D114-9D24-6172-F84180F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DFB5-DF80-3F31-C934-EA86EA50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3C8AA-96C0-2BBB-05AC-920AFB095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84908-B87A-DCD7-AFA7-58C766C7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FBCB5-357F-37E9-3970-15CDA161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92DA-EA49-9C36-6D6B-5A35B573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8C32F-1209-B27E-7244-D0DBF967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16A2E-D754-318D-D279-2E50EA6E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6095-3C79-240B-CA42-F660C28F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3E1E-835C-FD84-0E8F-C890A5D5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125A-3FAD-FC98-D797-EABA9DC65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5224-5E1C-D71F-9FAD-4D61476A7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29D022-3020-8889-F467-70A7A24B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DD7199-94FB-2646-338F-0B7952B450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F51FF-C285-CAC2-4FF2-CCBA2B8A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4562" y="1122363"/>
            <a:ext cx="4744995" cy="2387600"/>
          </a:xfrm>
        </p:spPr>
        <p:txBody>
          <a:bodyPr>
            <a:noAutofit/>
          </a:bodyPr>
          <a:lstStyle/>
          <a:p>
            <a:r>
              <a:rPr lang="en-US" dirty="0">
                <a:latin typeface="Copperplate Gothic Bold" panose="020E0705020206020404" pitchFamily="34" charset="77"/>
                <a:cs typeface="Posterama" panose="020B0504020200020000" pitchFamily="34" charset="0"/>
              </a:rPr>
              <a:t>Do Not Forbid Him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EDFE2C-559F-5BF4-F9F6-274163220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4561" y="3602038"/>
            <a:ext cx="4744995" cy="1655762"/>
          </a:xfrm>
        </p:spPr>
        <p:txBody>
          <a:bodyPr/>
          <a:lstStyle/>
          <a:p>
            <a:r>
              <a:rPr lang="en-US" dirty="0"/>
              <a:t>Luke 9:49-50</a:t>
            </a:r>
          </a:p>
        </p:txBody>
      </p:sp>
    </p:spTree>
    <p:extLst>
      <p:ext uri="{BB962C8B-B14F-4D97-AF65-F5344CB8AC3E}">
        <p14:creationId xmlns:p14="http://schemas.microsoft.com/office/powerpoint/2010/main" val="157264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8340-C0F7-D6E8-CAC9-44DC73B1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87788E-DD3F-E6CD-FC6C-EAAAF679D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852984" cy="1325563"/>
          </a:xfrm>
        </p:spPr>
        <p:txBody>
          <a:bodyPr>
            <a:normAutofit/>
          </a:bodyPr>
          <a:lstStyle/>
          <a:p>
            <a:r>
              <a:rPr lang="en-US" sz="4800" cap="small" dirty="0"/>
              <a:t>The Text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85298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Jesus sends out the twelve</a:t>
            </a:r>
          </a:p>
          <a:p>
            <a:r>
              <a:rPr lang="en-US" sz="3200" dirty="0"/>
              <a:t>Jesus predicts his death and resurrection</a:t>
            </a:r>
          </a:p>
          <a:p>
            <a:r>
              <a:rPr lang="en-US" sz="3200" dirty="0"/>
              <a:t>Demon possessed boy is healed</a:t>
            </a:r>
          </a:p>
          <a:p>
            <a:r>
              <a:rPr lang="en-US" sz="3200" dirty="0"/>
              <a:t>Disciples argue over who will be greatest in kingdom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0641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D18D5-0770-921A-1E8F-6AF5AC6A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7095B2-8354-25EB-E285-529C98F72D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2926"/>
            <a:ext cx="5855208" cy="1325563"/>
          </a:xfrm>
        </p:spPr>
        <p:txBody>
          <a:bodyPr>
            <a:normAutofit/>
          </a:bodyPr>
          <a:lstStyle/>
          <a:p>
            <a:r>
              <a:rPr lang="en-US" sz="4800" cap="small" dirty="0"/>
              <a:t>Do Not Forbid Him!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8800"/>
            <a:ext cx="5855207" cy="4351338"/>
          </a:xfrm>
        </p:spPr>
        <p:txBody>
          <a:bodyPr>
            <a:noAutofit/>
          </a:bodyPr>
          <a:lstStyle/>
          <a:p>
            <a:r>
              <a:rPr lang="en-US" sz="3600" dirty="0"/>
              <a:t>“Forbid”</a:t>
            </a:r>
          </a:p>
          <a:p>
            <a:pPr lvl="1"/>
            <a:r>
              <a:rPr lang="en-US" sz="2800" dirty="0"/>
              <a:t>“to restrain, hinder or prevent him from doing his work”</a:t>
            </a:r>
          </a:p>
          <a:p>
            <a:pPr lvl="1"/>
            <a:endParaRPr lang="en-US" sz="900" dirty="0"/>
          </a:p>
          <a:p>
            <a:r>
              <a:rPr lang="en-US" sz="3600" dirty="0"/>
              <a:t>Questions pertaining to Fellowship</a:t>
            </a:r>
          </a:p>
          <a:p>
            <a:pPr lvl="1"/>
            <a:r>
              <a:rPr lang="en-US" sz="2800" dirty="0"/>
              <a:t>Can we forbid false teachers?</a:t>
            </a:r>
          </a:p>
          <a:p>
            <a:pPr lvl="1"/>
            <a:r>
              <a:rPr lang="en-US" sz="2800" dirty="0"/>
              <a:t>Who are we NOT to forbid?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193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BE9DA-D73F-ADDA-D97E-5591A81C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A457F1-B4F4-5379-61D2-EF8404531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48281"/>
            <a:ext cx="5855207" cy="1542407"/>
          </a:xfrm>
        </p:spPr>
        <p:txBody>
          <a:bodyPr>
            <a:normAutofit/>
          </a:bodyPr>
          <a:lstStyle/>
          <a:p>
            <a:r>
              <a:rPr lang="en-US" sz="4800" cap="small" dirty="0"/>
              <a:t>Preliminary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8799"/>
            <a:ext cx="5855207" cy="4664075"/>
          </a:xfrm>
        </p:spPr>
        <p:txBody>
          <a:bodyPr>
            <a:normAutofit/>
          </a:bodyPr>
          <a:lstStyle/>
          <a:p>
            <a:r>
              <a:rPr lang="en-US" sz="3200" dirty="0"/>
              <a:t>A miracle was performed… According to Jesus</a:t>
            </a:r>
          </a:p>
          <a:p>
            <a:pPr lvl="1"/>
            <a:r>
              <a:rPr lang="en-US" sz="2800" dirty="0"/>
              <a:t>Miracles confirm the miracle worker (</a:t>
            </a:r>
            <a:r>
              <a:rPr lang="en-US" sz="2800" dirty="0">
                <a:solidFill>
                  <a:srgbClr val="C00000"/>
                </a:solidFill>
              </a:rPr>
              <a:t>John 3:2</a:t>
            </a:r>
            <a:r>
              <a:rPr lang="en-US" sz="2800" dirty="0"/>
              <a:t>)</a:t>
            </a:r>
          </a:p>
          <a:p>
            <a:pPr lvl="1"/>
            <a:endParaRPr lang="en-US" sz="800" dirty="0"/>
          </a:p>
          <a:p>
            <a:r>
              <a:rPr lang="en-US" sz="3200" dirty="0"/>
              <a:t>The miracle was done “in His name”</a:t>
            </a:r>
          </a:p>
          <a:p>
            <a:pPr lvl="1"/>
            <a:r>
              <a:rPr lang="en-US" sz="2800" dirty="0"/>
              <a:t>According to Jesus… therefore it was done with His authority</a:t>
            </a:r>
          </a:p>
        </p:txBody>
      </p:sp>
    </p:spTree>
    <p:extLst>
      <p:ext uri="{BB962C8B-B14F-4D97-AF65-F5344CB8AC3E}">
        <p14:creationId xmlns:p14="http://schemas.microsoft.com/office/powerpoint/2010/main" val="251437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BE9DA-D73F-ADDA-D97E-5591A81C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A457F1-B4F4-5379-61D2-EF8404531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48281"/>
            <a:ext cx="5855207" cy="1542407"/>
          </a:xfrm>
        </p:spPr>
        <p:txBody>
          <a:bodyPr>
            <a:normAutofit/>
          </a:bodyPr>
          <a:lstStyle/>
          <a:p>
            <a:r>
              <a:rPr lang="en-US" sz="4800" cap="small" dirty="0"/>
              <a:t>Preliminary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8799"/>
            <a:ext cx="5855207" cy="4664075"/>
          </a:xfrm>
        </p:spPr>
        <p:txBody>
          <a:bodyPr>
            <a:normAutofit/>
          </a:bodyPr>
          <a:lstStyle/>
          <a:p>
            <a:r>
              <a:rPr lang="en-US" sz="3200" dirty="0"/>
              <a:t>Jesus extended fellowship to all who were “for Him” </a:t>
            </a:r>
          </a:p>
          <a:p>
            <a:pPr lvl="1"/>
            <a:r>
              <a:rPr lang="en-US" sz="2800" i="1" dirty="0"/>
              <a:t>i.e. “belonging” to Him</a:t>
            </a:r>
          </a:p>
        </p:txBody>
      </p:sp>
    </p:spTree>
    <p:extLst>
      <p:ext uri="{BB962C8B-B14F-4D97-AF65-F5344CB8AC3E}">
        <p14:creationId xmlns:p14="http://schemas.microsoft.com/office/powerpoint/2010/main" val="37194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B3E15-2501-0325-DB60-E116AB2C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D90E90-44B5-2D7B-6FAA-41B0EE9D27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855208" cy="1325563"/>
          </a:xfrm>
        </p:spPr>
        <p:txBody>
          <a:bodyPr>
            <a:normAutofit/>
          </a:bodyPr>
          <a:lstStyle/>
          <a:p>
            <a:r>
              <a:rPr lang="en-US" sz="4800" cap="small" dirty="0"/>
              <a:t>Who Was This 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855208" cy="4667250"/>
          </a:xfrm>
        </p:spPr>
        <p:txBody>
          <a:bodyPr>
            <a:normAutofit/>
          </a:bodyPr>
          <a:lstStyle/>
          <a:p>
            <a:r>
              <a:rPr lang="en-US" sz="3200" dirty="0"/>
              <a:t>Jesus had other disciples not of the twelve</a:t>
            </a:r>
          </a:p>
          <a:p>
            <a:r>
              <a:rPr lang="en-US" sz="3200" dirty="0"/>
              <a:t>Jesus sent out 70 working miracles </a:t>
            </a:r>
            <a:r>
              <a:rPr lang="en-US" dirty="0"/>
              <a:t>(Lk.10)</a:t>
            </a:r>
            <a:endParaRPr lang="en-US" sz="3200" dirty="0"/>
          </a:p>
          <a:p>
            <a:r>
              <a:rPr lang="en-US" sz="3200" dirty="0"/>
              <a:t>Not a would-be exorcist like sons of </a:t>
            </a:r>
            <a:r>
              <a:rPr lang="en-US" sz="3200" dirty="0" err="1"/>
              <a:t>Sceva</a:t>
            </a:r>
            <a:endParaRPr lang="en-US" sz="3200" dirty="0"/>
          </a:p>
          <a:p>
            <a:r>
              <a:rPr lang="en-US" sz="3200" dirty="0"/>
              <a:t>Not one who is in rebellion to Christ or </a:t>
            </a:r>
            <a:r>
              <a:rPr lang="en-US" sz="3200" dirty="0" err="1"/>
              <a:t>insubmissive</a:t>
            </a:r>
            <a:r>
              <a:rPr lang="en-US" sz="3200" dirty="0"/>
              <a:t> to Him</a:t>
            </a:r>
          </a:p>
        </p:txBody>
      </p:sp>
    </p:spTree>
    <p:extLst>
      <p:ext uri="{BB962C8B-B14F-4D97-AF65-F5344CB8AC3E}">
        <p14:creationId xmlns:p14="http://schemas.microsoft.com/office/powerpoint/2010/main" val="2626244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94B79-9B27-8D95-A61F-F4CF9935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CD248-EC21-CF5E-0E64-F29BF60468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8281"/>
            <a:ext cx="5855207" cy="1542407"/>
          </a:xfrm>
        </p:spPr>
        <p:txBody>
          <a:bodyPr>
            <a:normAutofit/>
          </a:bodyPr>
          <a:lstStyle/>
          <a:p>
            <a:r>
              <a:rPr lang="en-US" sz="4800" cap="small" dirty="0"/>
              <a:t>The Point of </a:t>
            </a:r>
            <a:br>
              <a:rPr lang="en-US" sz="4800" cap="small" dirty="0"/>
            </a:br>
            <a:r>
              <a:rPr lang="en-US" sz="4800" cap="small" dirty="0"/>
              <a:t>Jesus’ Rebuke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855208" cy="4667250"/>
          </a:xfrm>
        </p:spPr>
        <p:txBody>
          <a:bodyPr>
            <a:normAutofit/>
          </a:bodyPr>
          <a:lstStyle/>
          <a:p>
            <a:r>
              <a:rPr lang="en-US" sz="2800" dirty="0"/>
              <a:t>A person does not have to be in our immediate circle to have the Lord’s approval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sz="2800" dirty="0"/>
              <a:t>God has always had faithful servants in other circles and places doing His will (</a:t>
            </a:r>
            <a:r>
              <a:rPr lang="en-US" sz="2800" dirty="0">
                <a:solidFill>
                  <a:srgbClr val="C00000"/>
                </a:solidFill>
              </a:rPr>
              <a:t>Galatians 2:9</a:t>
            </a:r>
            <a:r>
              <a:rPr lang="en-US" sz="2800" dirty="0"/>
              <a:t>)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sz="2800" dirty="0"/>
              <a:t>We must extend fellowship to anyone who is in fellowship with God! (</a:t>
            </a:r>
            <a:r>
              <a:rPr lang="en-US" sz="2800" dirty="0">
                <a:solidFill>
                  <a:srgbClr val="C00000"/>
                </a:solidFill>
              </a:rPr>
              <a:t>1 John 1:3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833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803CD9-A74F-7C44-4DC5-98682470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3D9E1A-6EB2-8899-EBC3-9E23870E36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bg1">
                  <a:alpha val="0"/>
                </a:schemeClr>
              </a:gs>
              <a:gs pos="44000">
                <a:schemeClr val="bg1">
                  <a:alpha val="63721"/>
                </a:schemeClr>
              </a:gs>
              <a:gs pos="61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DAD41-1F10-DB48-8056-151F01D5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639"/>
            <a:ext cx="5855208" cy="1530050"/>
          </a:xfrm>
        </p:spPr>
        <p:txBody>
          <a:bodyPr>
            <a:normAutofit/>
          </a:bodyPr>
          <a:lstStyle/>
          <a:p>
            <a:r>
              <a:rPr lang="en-US" sz="4800" cap="small" dirty="0"/>
              <a:t>What This Event </a:t>
            </a:r>
            <a:br>
              <a:rPr lang="en-US" sz="4800" cap="small" dirty="0"/>
            </a:br>
            <a:r>
              <a:rPr lang="en-US" sz="4800" cap="small" dirty="0"/>
              <a:t>Does </a:t>
            </a:r>
            <a:r>
              <a:rPr lang="en-US" sz="4800" u="sng" cap="small" dirty="0"/>
              <a:t>NOT</a:t>
            </a:r>
            <a:r>
              <a:rPr lang="en-US" sz="4800" cap="small" dirty="0"/>
              <a:t> Teach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99A2-1F51-9B46-9B08-151E5BDD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855208" cy="4871736"/>
          </a:xfrm>
        </p:spPr>
        <p:txBody>
          <a:bodyPr>
            <a:normAutofit/>
          </a:bodyPr>
          <a:lstStyle/>
          <a:p>
            <a:r>
              <a:rPr lang="en-US" sz="2800" dirty="0"/>
              <a:t>That there are </a:t>
            </a:r>
            <a:r>
              <a:rPr lang="en-US" sz="2800" i="1" dirty="0"/>
              <a:t>many ways</a:t>
            </a:r>
            <a:r>
              <a:rPr lang="en-US" sz="2800" dirty="0"/>
              <a:t> to heaven (</a:t>
            </a:r>
            <a:r>
              <a:rPr lang="en-US" sz="2800" dirty="0">
                <a:solidFill>
                  <a:srgbClr val="C00000"/>
                </a:solidFill>
              </a:rPr>
              <a:t>John 14:6</a:t>
            </a:r>
            <a:r>
              <a:rPr lang="en-US" sz="2800" dirty="0"/>
              <a:t>)</a:t>
            </a:r>
          </a:p>
          <a:p>
            <a:r>
              <a:rPr lang="en-US" sz="2800" dirty="0"/>
              <a:t>That we can be in fellowship with those who teach and practice error (</a:t>
            </a:r>
            <a:r>
              <a:rPr lang="en-US" sz="2800" dirty="0">
                <a:solidFill>
                  <a:srgbClr val="C00000"/>
                </a:solidFill>
              </a:rPr>
              <a:t>2 John 1:9-11</a:t>
            </a:r>
            <a:r>
              <a:rPr lang="en-US" sz="2800" dirty="0"/>
              <a:t>)</a:t>
            </a:r>
          </a:p>
          <a:p>
            <a:r>
              <a:rPr lang="en-US" sz="2800" dirty="0"/>
              <a:t>That anyone who is religious and claims to be a Christian belongs to Christ (</a:t>
            </a:r>
            <a:r>
              <a:rPr lang="en-US" sz="2800" dirty="0">
                <a:solidFill>
                  <a:srgbClr val="C00000"/>
                </a:solidFill>
              </a:rPr>
              <a:t>Matthew 7:21-23</a:t>
            </a:r>
            <a:r>
              <a:rPr lang="en-US" sz="2800" dirty="0"/>
              <a:t>)</a:t>
            </a:r>
          </a:p>
          <a:p>
            <a:r>
              <a:rPr lang="en-US" sz="2800" dirty="0"/>
              <a:t>That we are not to oppose or forbid those who teach error (</a:t>
            </a:r>
            <a:r>
              <a:rPr lang="en-US" sz="2800" dirty="0">
                <a:solidFill>
                  <a:srgbClr val="C00000"/>
                </a:solidFill>
              </a:rPr>
              <a:t>Romans 16:17-18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70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309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Copperplate Gothic Bold</vt:lpstr>
      <vt:lpstr>Arial</vt:lpstr>
      <vt:lpstr>Office Theme</vt:lpstr>
      <vt:lpstr>Do Not Forbid Him</vt:lpstr>
      <vt:lpstr>The Text In Context</vt:lpstr>
      <vt:lpstr>Do Not Forbid Him!</vt:lpstr>
      <vt:lpstr>Preliminary Observations</vt:lpstr>
      <vt:lpstr>Preliminary Observations</vt:lpstr>
      <vt:lpstr>Who Was This Man?</vt:lpstr>
      <vt:lpstr>The Point of  Jesus’ Rebuke</vt:lpstr>
      <vt:lpstr>What This Event  Does NOT Teach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Forbid Him Not…</dc:title>
  <dc:creator>Brett Hogland</dc:creator>
  <cp:lastModifiedBy>Brett Hogland</cp:lastModifiedBy>
  <cp:revision>7</cp:revision>
  <dcterms:created xsi:type="dcterms:W3CDTF">2018-01-28T01:31:31Z</dcterms:created>
  <dcterms:modified xsi:type="dcterms:W3CDTF">2023-12-24T04:33:41Z</dcterms:modified>
</cp:coreProperties>
</file>