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4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9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9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3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5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2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DBB8-6DA7-4F4F-9844-97234A6F06F4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tree with the sun shining through it&#10;&#10;Description automatically generated">
            <a:extLst>
              <a:ext uri="{FF2B5EF4-FFF2-40B4-BE49-F238E27FC236}">
                <a16:creationId xmlns:a16="http://schemas.microsoft.com/office/drawing/2014/main" id="{34643640-A667-8F42-BB18-9637AF603E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36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  <a:gradFill>
            <a:gsLst>
              <a:gs pos="31000">
                <a:schemeClr val="accent1">
                  <a:lumMod val="5000"/>
                  <a:lumOff val="95000"/>
                  <a:alpha val="0"/>
                </a:schemeClr>
              </a:gs>
              <a:gs pos="57000">
                <a:schemeClr val="bg1">
                  <a:alpha val="75000"/>
                </a:schemeClr>
              </a:gs>
              <a:gs pos="75000">
                <a:schemeClr val="bg1"/>
              </a:gs>
              <a:gs pos="100000">
                <a:schemeClr val="bg1"/>
              </a:gs>
            </a:gsLst>
            <a:lin ang="0" scaled="1"/>
          </a:gra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FBB62-416C-544D-B695-8AADA90D2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 b="1" dirty="0">
                <a:latin typeface="Copperplate Gothic Bold" panose="020E0705020206020404" pitchFamily="34" charset="77"/>
                <a:cs typeface="Phosphate Solid" panose="02000506050000020004" pitchFamily="2" charset="77"/>
              </a:rPr>
              <a:t>How To</a:t>
            </a:r>
            <a:br>
              <a:rPr lang="en-US" sz="5200" b="1" dirty="0">
                <a:latin typeface="Copperplate Gothic Bold" panose="020E0705020206020404" pitchFamily="34" charset="77"/>
                <a:cs typeface="Phosphate Solid" panose="02000506050000020004" pitchFamily="2" charset="77"/>
              </a:rPr>
            </a:br>
            <a:r>
              <a:rPr lang="en-US" sz="5200" b="1" dirty="0">
                <a:latin typeface="Copperplate Gothic Bold" panose="020E0705020206020404" pitchFamily="34" charset="77"/>
                <a:cs typeface="Phosphate Solid" panose="02000506050000020004" pitchFamily="2" charset="77"/>
              </a:rPr>
              <a:t>Remain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6AF17-002E-C34B-BE1A-9B3C1D645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/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271323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B1927D-DA60-B740-81AF-9AE5F0D23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9325"/>
          <a:stretch/>
        </p:blipFill>
        <p:spPr>
          <a:xfrm>
            <a:off x="0" y="0"/>
            <a:ext cx="8291364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36E746-7320-5638-F6FB-FF648F1E0717}"/>
              </a:ext>
            </a:extLst>
          </p:cNvPr>
          <p:cNvSpPr/>
          <p:nvPr/>
        </p:nvSpPr>
        <p:spPr>
          <a:xfrm>
            <a:off x="0" y="0"/>
            <a:ext cx="12192000" cy="6857990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C484C-5274-E44D-ACCC-4DF6B2D7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94" y="148281"/>
            <a:ext cx="4920806" cy="167734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How To </a:t>
            </a:r>
            <a:b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US" sz="4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Remain</a:t>
            </a:r>
            <a:r>
              <a:rPr lang="en-US" sz="4800" dirty="0">
                <a:solidFill>
                  <a:srgbClr val="FFFFFF"/>
                </a:solidFill>
                <a:latin typeface="Century Gothic" panose="020B0502020202020204" pitchFamily="34" charset="0"/>
              </a:rPr>
              <a:t> Faithful</a:t>
            </a:r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8D610-13EE-BB45-A4F7-9448EDA0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194" y="1973906"/>
            <a:ext cx="4761186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Let God Say Something To You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(Heb.1:1-2)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Say Something To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(Eph.6:17-18)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Say Something For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(2Cor.3:2)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Do Something For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(Matt.25:40)</a:t>
            </a:r>
          </a:p>
        </p:txBody>
      </p:sp>
    </p:spTree>
    <p:extLst>
      <p:ext uri="{BB962C8B-B14F-4D97-AF65-F5344CB8AC3E}">
        <p14:creationId xmlns:p14="http://schemas.microsoft.com/office/powerpoint/2010/main" val="1403023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</TotalTime>
  <Words>58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Century Gothic</vt:lpstr>
      <vt:lpstr>Calibri</vt:lpstr>
      <vt:lpstr>Copperplate Gothic Bold</vt:lpstr>
      <vt:lpstr>Calibri Light</vt:lpstr>
      <vt:lpstr>Arial</vt:lpstr>
      <vt:lpstr>Office Theme</vt:lpstr>
      <vt:lpstr>How To Remain Faithful</vt:lpstr>
      <vt:lpstr>How To  Remain Faithful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Remain Faithful</dc:title>
  <dc:subject/>
  <dc:creator>Brett Hogland</dc:creator>
  <cp:keywords/>
  <dc:description/>
  <cp:lastModifiedBy>Brett Hogland</cp:lastModifiedBy>
  <cp:revision>6</cp:revision>
  <dcterms:created xsi:type="dcterms:W3CDTF">2019-01-13T12:28:32Z</dcterms:created>
  <dcterms:modified xsi:type="dcterms:W3CDTF">2023-12-24T05:16:44Z</dcterms:modified>
  <cp:category/>
</cp:coreProperties>
</file>