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sldIdLst>
    <p:sldId id="256" r:id="rId2"/>
    <p:sldId id="258" r:id="rId3"/>
    <p:sldId id="275" r:id="rId4"/>
    <p:sldId id="276" r:id="rId5"/>
    <p:sldId id="272" r:id="rId6"/>
    <p:sldId id="273" r:id="rId7"/>
    <p:sldId id="282" r:id="rId8"/>
    <p:sldId id="277" r:id="rId9"/>
    <p:sldId id="281" r:id="rId10"/>
    <p:sldId id="283" r:id="rId11"/>
    <p:sldId id="284" r:id="rId12"/>
    <p:sldId id="286" r:id="rId13"/>
    <p:sldId id="285" r:id="rId14"/>
    <p:sldId id="287" r:id="rId15"/>
    <p:sldId id="288" r:id="rId16"/>
    <p:sldId id="289" r:id="rId17"/>
    <p:sldId id="290" r:id="rId18"/>
    <p:sldId id="293" r:id="rId19"/>
    <p:sldId id="292" r:id="rId20"/>
    <p:sldId id="294" r:id="rId21"/>
    <p:sldId id="295" r:id="rId22"/>
    <p:sldId id="296" r:id="rId23"/>
    <p:sldId id="300" r:id="rId24"/>
    <p:sldId id="301" r:id="rId25"/>
    <p:sldId id="297" r:id="rId26"/>
    <p:sldId id="299" r:id="rId27"/>
    <p:sldId id="298" r:id="rId28"/>
    <p:sldId id="311" r:id="rId29"/>
    <p:sldId id="303" r:id="rId30"/>
    <p:sldId id="302" r:id="rId31"/>
    <p:sldId id="312" r:id="rId32"/>
    <p:sldId id="304" r:id="rId33"/>
    <p:sldId id="257" r:id="rId34"/>
    <p:sldId id="305" r:id="rId35"/>
    <p:sldId id="259" r:id="rId36"/>
    <p:sldId id="260" r:id="rId37"/>
    <p:sldId id="261" r:id="rId38"/>
    <p:sldId id="262" r:id="rId39"/>
    <p:sldId id="263" r:id="rId40"/>
    <p:sldId id="264" r:id="rId41"/>
    <p:sldId id="265" r:id="rId42"/>
    <p:sldId id="266" r:id="rId43"/>
    <p:sldId id="267" r:id="rId44"/>
    <p:sldId id="268" r:id="rId45"/>
    <p:sldId id="269" r:id="rId46"/>
    <p:sldId id="270" r:id="rId47"/>
    <p:sldId id="271" r:id="rId48"/>
    <p:sldId id="306" r:id="rId49"/>
    <p:sldId id="307" r:id="rId50"/>
    <p:sldId id="274" r:id="rId51"/>
    <p:sldId id="308" r:id="rId52"/>
    <p:sldId id="309" r:id="rId53"/>
    <p:sldId id="310"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98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ndy Garrett" userId="6452b118-aafe-4aea-bddb-36edf9bf3025" providerId="ADAL" clId="{4642B662-01B9-42A7-9B6B-6B451FBEF003}"/>
    <pc:docChg chg="modSld">
      <pc:chgData name="Randy Garrett" userId="6452b118-aafe-4aea-bddb-36edf9bf3025" providerId="ADAL" clId="{4642B662-01B9-42A7-9B6B-6B451FBEF003}" dt="2023-12-21T00:01:27.334" v="3" actId="20577"/>
      <pc:docMkLst>
        <pc:docMk/>
      </pc:docMkLst>
      <pc:sldChg chg="modSp">
        <pc:chgData name="Randy Garrett" userId="6452b118-aafe-4aea-bddb-36edf9bf3025" providerId="ADAL" clId="{4642B662-01B9-42A7-9B6B-6B451FBEF003}" dt="2023-12-21T00:01:27.334" v="3" actId="20577"/>
        <pc:sldMkLst>
          <pc:docMk/>
          <pc:sldMk cId="3372144866" sldId="287"/>
        </pc:sldMkLst>
        <pc:spChg chg="mod">
          <ac:chgData name="Randy Garrett" userId="6452b118-aafe-4aea-bddb-36edf9bf3025" providerId="ADAL" clId="{4642B662-01B9-42A7-9B6B-6B451FBEF003}" dt="2023-12-21T00:01:27.334" v="3" actId="20577"/>
          <ac:spMkLst>
            <pc:docMk/>
            <pc:sldMk cId="3372144866" sldId="287"/>
            <ac:spMk id="3" creationId="{3EF7E140-35C7-CF70-3874-F294461AE34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D36E89-4316-AF4B-9087-E55D21B3235D}" type="datetimeFigureOut">
              <a:rPr lang="en-US" smtClean="0"/>
              <a:t>12/20/2023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1B6349-937B-9848-B166-7723A9C5221F}" type="slidenum">
              <a:rPr lang="en-US" smtClean="0"/>
              <a:t>‹#›</a:t>
            </a:fld>
            <a:endParaRPr lang="en-US"/>
          </a:p>
        </p:txBody>
      </p:sp>
    </p:spTree>
    <p:extLst>
      <p:ext uri="{BB962C8B-B14F-4D97-AF65-F5344CB8AC3E}">
        <p14:creationId xmlns:p14="http://schemas.microsoft.com/office/powerpoint/2010/main" val="3327457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1B6349-937B-9848-B166-7723A9C5221F}" type="slidenum">
              <a:rPr lang="en-US" smtClean="0"/>
              <a:t>5</a:t>
            </a:fld>
            <a:endParaRPr lang="en-US"/>
          </a:p>
        </p:txBody>
      </p:sp>
    </p:spTree>
    <p:extLst>
      <p:ext uri="{BB962C8B-B14F-4D97-AF65-F5344CB8AC3E}">
        <p14:creationId xmlns:p14="http://schemas.microsoft.com/office/powerpoint/2010/main" val="3377096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His sanctuary and mighty firmament – 1 Cor 3:16-17. Certainly we are to praise Him in our gathering together in worship, but how about in our daily life, if we are a vessel, heart and mind, filled with God’s word like the blessed man from Psalm 1?</a:t>
            </a:r>
          </a:p>
        </p:txBody>
      </p:sp>
      <p:sp>
        <p:nvSpPr>
          <p:cNvPr id="4" name="Slide Number Placeholder 3"/>
          <p:cNvSpPr>
            <a:spLocks noGrp="1"/>
          </p:cNvSpPr>
          <p:nvPr>
            <p:ph type="sldNum" sz="quarter" idx="5"/>
          </p:nvPr>
        </p:nvSpPr>
        <p:spPr/>
        <p:txBody>
          <a:bodyPr/>
          <a:lstStyle/>
          <a:p>
            <a:fld id="{BD1B6349-937B-9848-B166-7723A9C5221F}" type="slidenum">
              <a:rPr lang="en-US" smtClean="0"/>
              <a:t>23</a:t>
            </a:fld>
            <a:endParaRPr lang="en-US"/>
          </a:p>
        </p:txBody>
      </p:sp>
    </p:spTree>
    <p:extLst>
      <p:ext uri="{BB962C8B-B14F-4D97-AF65-F5344CB8AC3E}">
        <p14:creationId xmlns:p14="http://schemas.microsoft.com/office/powerpoint/2010/main" val="1835572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1B6349-937B-9848-B166-7723A9C5221F}" type="slidenum">
              <a:rPr lang="en-US" smtClean="0"/>
              <a:t>24</a:t>
            </a:fld>
            <a:endParaRPr lang="en-US"/>
          </a:p>
        </p:txBody>
      </p:sp>
    </p:spTree>
    <p:extLst>
      <p:ext uri="{BB962C8B-B14F-4D97-AF65-F5344CB8AC3E}">
        <p14:creationId xmlns:p14="http://schemas.microsoft.com/office/powerpoint/2010/main" val="1737714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1B6349-937B-9848-B166-7723A9C5221F}" type="slidenum">
              <a:rPr lang="en-US" smtClean="0"/>
              <a:t>25</a:t>
            </a:fld>
            <a:endParaRPr lang="en-US"/>
          </a:p>
        </p:txBody>
      </p:sp>
    </p:spTree>
    <p:extLst>
      <p:ext uri="{BB962C8B-B14F-4D97-AF65-F5344CB8AC3E}">
        <p14:creationId xmlns:p14="http://schemas.microsoft.com/office/powerpoint/2010/main" val="746014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1B6349-937B-9848-B166-7723A9C5221F}" type="slidenum">
              <a:rPr lang="en-US" smtClean="0"/>
              <a:t>26</a:t>
            </a:fld>
            <a:endParaRPr lang="en-US"/>
          </a:p>
        </p:txBody>
      </p:sp>
    </p:spTree>
    <p:extLst>
      <p:ext uri="{BB962C8B-B14F-4D97-AF65-F5344CB8AC3E}">
        <p14:creationId xmlns:p14="http://schemas.microsoft.com/office/powerpoint/2010/main" val="2338042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1B6349-937B-9848-B166-7723A9C5221F}" type="slidenum">
              <a:rPr lang="en-US" smtClean="0"/>
              <a:t>27</a:t>
            </a:fld>
            <a:endParaRPr lang="en-US"/>
          </a:p>
        </p:txBody>
      </p:sp>
    </p:spTree>
    <p:extLst>
      <p:ext uri="{BB962C8B-B14F-4D97-AF65-F5344CB8AC3E}">
        <p14:creationId xmlns:p14="http://schemas.microsoft.com/office/powerpoint/2010/main" val="2908834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1B6349-937B-9848-B166-7723A9C5221F}" type="slidenum">
              <a:rPr lang="en-US" smtClean="0"/>
              <a:t>28</a:t>
            </a:fld>
            <a:endParaRPr lang="en-US"/>
          </a:p>
        </p:txBody>
      </p:sp>
    </p:spTree>
    <p:extLst>
      <p:ext uri="{BB962C8B-B14F-4D97-AF65-F5344CB8AC3E}">
        <p14:creationId xmlns:p14="http://schemas.microsoft.com/office/powerpoint/2010/main" val="2972947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1B6349-937B-9848-B166-7723A9C5221F}" type="slidenum">
              <a:rPr lang="en-US" smtClean="0"/>
              <a:t>29</a:t>
            </a:fld>
            <a:endParaRPr lang="en-US"/>
          </a:p>
        </p:txBody>
      </p:sp>
    </p:spTree>
    <p:extLst>
      <p:ext uri="{BB962C8B-B14F-4D97-AF65-F5344CB8AC3E}">
        <p14:creationId xmlns:p14="http://schemas.microsoft.com/office/powerpoint/2010/main" val="68593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1B6349-937B-9848-B166-7723A9C5221F}" type="slidenum">
              <a:rPr lang="en-US" smtClean="0"/>
              <a:t>30</a:t>
            </a:fld>
            <a:endParaRPr lang="en-US"/>
          </a:p>
        </p:txBody>
      </p:sp>
    </p:spTree>
    <p:extLst>
      <p:ext uri="{BB962C8B-B14F-4D97-AF65-F5344CB8AC3E}">
        <p14:creationId xmlns:p14="http://schemas.microsoft.com/office/powerpoint/2010/main" val="2026993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1B6349-937B-9848-B166-7723A9C5221F}" type="slidenum">
              <a:rPr lang="en-US" smtClean="0"/>
              <a:t>31</a:t>
            </a:fld>
            <a:endParaRPr lang="en-US"/>
          </a:p>
        </p:txBody>
      </p:sp>
    </p:spTree>
    <p:extLst>
      <p:ext uri="{BB962C8B-B14F-4D97-AF65-F5344CB8AC3E}">
        <p14:creationId xmlns:p14="http://schemas.microsoft.com/office/powerpoint/2010/main" val="15528000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1B6349-937B-9848-B166-7723A9C5221F}" type="slidenum">
              <a:rPr lang="en-US" smtClean="0"/>
              <a:t>8</a:t>
            </a:fld>
            <a:endParaRPr lang="en-US"/>
          </a:p>
        </p:txBody>
      </p:sp>
    </p:spTree>
    <p:extLst>
      <p:ext uri="{BB962C8B-B14F-4D97-AF65-F5344CB8AC3E}">
        <p14:creationId xmlns:p14="http://schemas.microsoft.com/office/powerpoint/2010/main" val="2010383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1B6349-937B-9848-B166-7723A9C5221F}" type="slidenum">
              <a:rPr lang="en-US" smtClean="0"/>
              <a:t>10</a:t>
            </a:fld>
            <a:endParaRPr lang="en-US"/>
          </a:p>
        </p:txBody>
      </p:sp>
    </p:spTree>
    <p:extLst>
      <p:ext uri="{BB962C8B-B14F-4D97-AF65-F5344CB8AC3E}">
        <p14:creationId xmlns:p14="http://schemas.microsoft.com/office/powerpoint/2010/main" val="32789140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50</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51</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52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1B6349-937B-9848-B166-7723A9C5221F}" type="slidenum">
              <a:rPr lang="en-US" smtClean="0"/>
              <a:t>11</a:t>
            </a:fld>
            <a:endParaRPr lang="en-US"/>
          </a:p>
        </p:txBody>
      </p:sp>
    </p:spTree>
    <p:extLst>
      <p:ext uri="{BB962C8B-B14F-4D97-AF65-F5344CB8AC3E}">
        <p14:creationId xmlns:p14="http://schemas.microsoft.com/office/powerpoint/2010/main" val="31126831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53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1B6349-937B-9848-B166-7723A9C5221F}" type="slidenum">
              <a:rPr lang="en-US" smtClean="0"/>
              <a:t>14</a:t>
            </a:fld>
            <a:endParaRPr lang="en-US"/>
          </a:p>
        </p:txBody>
      </p:sp>
    </p:spTree>
    <p:extLst>
      <p:ext uri="{BB962C8B-B14F-4D97-AF65-F5344CB8AC3E}">
        <p14:creationId xmlns:p14="http://schemas.microsoft.com/office/powerpoint/2010/main" val="2491437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1B6349-937B-9848-B166-7723A9C5221F}" type="slidenum">
              <a:rPr lang="en-US" smtClean="0"/>
              <a:t>19</a:t>
            </a:fld>
            <a:endParaRPr lang="en-US"/>
          </a:p>
        </p:txBody>
      </p:sp>
    </p:spTree>
    <p:extLst>
      <p:ext uri="{BB962C8B-B14F-4D97-AF65-F5344CB8AC3E}">
        <p14:creationId xmlns:p14="http://schemas.microsoft.com/office/powerpoint/2010/main" val="4155674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1B6349-937B-9848-B166-7723A9C5221F}" type="slidenum">
              <a:rPr lang="en-US" smtClean="0"/>
              <a:t>20</a:t>
            </a:fld>
            <a:endParaRPr lang="en-US"/>
          </a:p>
        </p:txBody>
      </p:sp>
    </p:spTree>
    <p:extLst>
      <p:ext uri="{BB962C8B-B14F-4D97-AF65-F5344CB8AC3E}">
        <p14:creationId xmlns:p14="http://schemas.microsoft.com/office/powerpoint/2010/main" val="938707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1B6349-937B-9848-B166-7723A9C5221F}" type="slidenum">
              <a:rPr lang="en-US" smtClean="0"/>
              <a:t>21</a:t>
            </a:fld>
            <a:endParaRPr lang="en-US"/>
          </a:p>
        </p:txBody>
      </p:sp>
    </p:spTree>
    <p:extLst>
      <p:ext uri="{BB962C8B-B14F-4D97-AF65-F5344CB8AC3E}">
        <p14:creationId xmlns:p14="http://schemas.microsoft.com/office/powerpoint/2010/main" val="226378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His sanctuary and mighty firmament – 1 Cor 3:16-17. Certainly we are to praise Him in our gathering together in worship, but how about in our daily life, if we are a vessel, heart and mind, filled with God’s word like the blessed man from Psalm 1?</a:t>
            </a:r>
          </a:p>
        </p:txBody>
      </p:sp>
      <p:sp>
        <p:nvSpPr>
          <p:cNvPr id="4" name="Slide Number Placeholder 3"/>
          <p:cNvSpPr>
            <a:spLocks noGrp="1"/>
          </p:cNvSpPr>
          <p:nvPr>
            <p:ph type="sldNum" sz="quarter" idx="5"/>
          </p:nvPr>
        </p:nvSpPr>
        <p:spPr/>
        <p:txBody>
          <a:bodyPr/>
          <a:lstStyle/>
          <a:p>
            <a:fld id="{BD1B6349-937B-9848-B166-7723A9C5221F}" type="slidenum">
              <a:rPr lang="en-US" smtClean="0"/>
              <a:t>22</a:t>
            </a:fld>
            <a:endParaRPr lang="en-US"/>
          </a:p>
        </p:txBody>
      </p:sp>
    </p:spTree>
    <p:extLst>
      <p:ext uri="{BB962C8B-B14F-4D97-AF65-F5344CB8AC3E}">
        <p14:creationId xmlns:p14="http://schemas.microsoft.com/office/powerpoint/2010/main" val="1081122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229FB-3467-1783-8101-71D6856388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F259BA-146E-5E86-6256-498F07101A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5587A3-2589-0AE6-5F48-9A0353A45438}"/>
              </a:ext>
            </a:extLst>
          </p:cNvPr>
          <p:cNvSpPr>
            <a:spLocks noGrp="1"/>
          </p:cNvSpPr>
          <p:nvPr>
            <p:ph type="dt" sz="half" idx="10"/>
          </p:nvPr>
        </p:nvSpPr>
        <p:spPr/>
        <p:txBody>
          <a:bodyPr/>
          <a:lstStyle/>
          <a:p>
            <a:fld id="{46ED1626-376C-3E49-8B8D-E9A4D56E2F80}" type="datetimeFigureOut">
              <a:rPr lang="en-US" smtClean="0"/>
              <a:t>12/20/2023</a:t>
            </a:fld>
            <a:endParaRPr lang="en-US"/>
          </a:p>
        </p:txBody>
      </p:sp>
      <p:sp>
        <p:nvSpPr>
          <p:cNvPr id="5" name="Footer Placeholder 4">
            <a:extLst>
              <a:ext uri="{FF2B5EF4-FFF2-40B4-BE49-F238E27FC236}">
                <a16:creationId xmlns:a16="http://schemas.microsoft.com/office/drawing/2014/main" id="{4D5EEF92-EC6D-AA7E-B77F-C467EADAF9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5E0B81-1D24-8005-65FF-6FAAA1ED720A}"/>
              </a:ext>
            </a:extLst>
          </p:cNvPr>
          <p:cNvSpPr>
            <a:spLocks noGrp="1"/>
          </p:cNvSpPr>
          <p:nvPr>
            <p:ph type="sldNum" sz="quarter" idx="12"/>
          </p:nvPr>
        </p:nvSpPr>
        <p:spPr/>
        <p:txBody>
          <a:bodyPr/>
          <a:lstStyle/>
          <a:p>
            <a:fld id="{2EFA1598-E42F-BE4C-9CD9-46465E66827E}" type="slidenum">
              <a:rPr lang="en-US" smtClean="0"/>
              <a:t>‹#›</a:t>
            </a:fld>
            <a:endParaRPr lang="en-US"/>
          </a:p>
        </p:txBody>
      </p:sp>
    </p:spTree>
    <p:extLst>
      <p:ext uri="{BB962C8B-B14F-4D97-AF65-F5344CB8AC3E}">
        <p14:creationId xmlns:p14="http://schemas.microsoft.com/office/powerpoint/2010/main" val="90582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EEC4-E7AD-81FD-1D54-9BE9176ED3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8EAA5C-9453-B00F-F617-93933E609F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643996-F34E-34C2-8965-3DA74CB3D238}"/>
              </a:ext>
            </a:extLst>
          </p:cNvPr>
          <p:cNvSpPr>
            <a:spLocks noGrp="1"/>
          </p:cNvSpPr>
          <p:nvPr>
            <p:ph type="dt" sz="half" idx="10"/>
          </p:nvPr>
        </p:nvSpPr>
        <p:spPr/>
        <p:txBody>
          <a:bodyPr/>
          <a:lstStyle/>
          <a:p>
            <a:fld id="{46ED1626-376C-3E49-8B8D-E9A4D56E2F80}" type="datetimeFigureOut">
              <a:rPr lang="en-US" smtClean="0"/>
              <a:t>12/20/2023</a:t>
            </a:fld>
            <a:endParaRPr lang="en-US"/>
          </a:p>
        </p:txBody>
      </p:sp>
      <p:sp>
        <p:nvSpPr>
          <p:cNvPr id="5" name="Footer Placeholder 4">
            <a:extLst>
              <a:ext uri="{FF2B5EF4-FFF2-40B4-BE49-F238E27FC236}">
                <a16:creationId xmlns:a16="http://schemas.microsoft.com/office/drawing/2014/main" id="{8FA695DC-B524-8245-BEF9-692F82AD5D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3A4E94-8B92-1BB9-1F50-884FB7D6D723}"/>
              </a:ext>
            </a:extLst>
          </p:cNvPr>
          <p:cNvSpPr>
            <a:spLocks noGrp="1"/>
          </p:cNvSpPr>
          <p:nvPr>
            <p:ph type="sldNum" sz="quarter" idx="12"/>
          </p:nvPr>
        </p:nvSpPr>
        <p:spPr/>
        <p:txBody>
          <a:bodyPr/>
          <a:lstStyle/>
          <a:p>
            <a:fld id="{2EFA1598-E42F-BE4C-9CD9-46465E66827E}" type="slidenum">
              <a:rPr lang="en-US" smtClean="0"/>
              <a:t>‹#›</a:t>
            </a:fld>
            <a:endParaRPr lang="en-US"/>
          </a:p>
        </p:txBody>
      </p:sp>
    </p:spTree>
    <p:extLst>
      <p:ext uri="{BB962C8B-B14F-4D97-AF65-F5344CB8AC3E}">
        <p14:creationId xmlns:p14="http://schemas.microsoft.com/office/powerpoint/2010/main" val="2658389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ADC190-005B-A9E1-E7A0-DC2A49EC1D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AF877A-5524-D4EF-2B1C-F95D2239AD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C67337-8C38-FEB8-AB4E-CD3986791783}"/>
              </a:ext>
            </a:extLst>
          </p:cNvPr>
          <p:cNvSpPr>
            <a:spLocks noGrp="1"/>
          </p:cNvSpPr>
          <p:nvPr>
            <p:ph type="dt" sz="half" idx="10"/>
          </p:nvPr>
        </p:nvSpPr>
        <p:spPr/>
        <p:txBody>
          <a:bodyPr/>
          <a:lstStyle/>
          <a:p>
            <a:fld id="{46ED1626-376C-3E49-8B8D-E9A4D56E2F80}" type="datetimeFigureOut">
              <a:rPr lang="en-US" smtClean="0"/>
              <a:t>12/20/2023</a:t>
            </a:fld>
            <a:endParaRPr lang="en-US"/>
          </a:p>
        </p:txBody>
      </p:sp>
      <p:sp>
        <p:nvSpPr>
          <p:cNvPr id="5" name="Footer Placeholder 4">
            <a:extLst>
              <a:ext uri="{FF2B5EF4-FFF2-40B4-BE49-F238E27FC236}">
                <a16:creationId xmlns:a16="http://schemas.microsoft.com/office/drawing/2014/main" id="{5774D97F-F8DC-553D-BFC0-F556A62DB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CED383-531E-3DD9-7016-73A9AE8C0616}"/>
              </a:ext>
            </a:extLst>
          </p:cNvPr>
          <p:cNvSpPr>
            <a:spLocks noGrp="1"/>
          </p:cNvSpPr>
          <p:nvPr>
            <p:ph type="sldNum" sz="quarter" idx="12"/>
          </p:nvPr>
        </p:nvSpPr>
        <p:spPr/>
        <p:txBody>
          <a:bodyPr/>
          <a:lstStyle/>
          <a:p>
            <a:fld id="{2EFA1598-E42F-BE4C-9CD9-46465E66827E}" type="slidenum">
              <a:rPr lang="en-US" smtClean="0"/>
              <a:t>‹#›</a:t>
            </a:fld>
            <a:endParaRPr lang="en-US"/>
          </a:p>
        </p:txBody>
      </p:sp>
    </p:spTree>
    <p:extLst>
      <p:ext uri="{BB962C8B-B14F-4D97-AF65-F5344CB8AC3E}">
        <p14:creationId xmlns:p14="http://schemas.microsoft.com/office/powerpoint/2010/main" val="2068351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000DB-7DEF-0133-8355-97C14B35CC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8D49AD-3302-E30C-9274-924D287528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0CFD4F-6B2B-8C4F-5AC5-A073104388DB}"/>
              </a:ext>
            </a:extLst>
          </p:cNvPr>
          <p:cNvSpPr>
            <a:spLocks noGrp="1"/>
          </p:cNvSpPr>
          <p:nvPr>
            <p:ph type="dt" sz="half" idx="10"/>
          </p:nvPr>
        </p:nvSpPr>
        <p:spPr/>
        <p:txBody>
          <a:bodyPr/>
          <a:lstStyle/>
          <a:p>
            <a:fld id="{46ED1626-376C-3E49-8B8D-E9A4D56E2F80}" type="datetimeFigureOut">
              <a:rPr lang="en-US" smtClean="0"/>
              <a:t>12/20/2023</a:t>
            </a:fld>
            <a:endParaRPr lang="en-US"/>
          </a:p>
        </p:txBody>
      </p:sp>
      <p:sp>
        <p:nvSpPr>
          <p:cNvPr id="5" name="Footer Placeholder 4">
            <a:extLst>
              <a:ext uri="{FF2B5EF4-FFF2-40B4-BE49-F238E27FC236}">
                <a16:creationId xmlns:a16="http://schemas.microsoft.com/office/drawing/2014/main" id="{0A232BDD-A0A0-AFA5-71B5-14199EFDFD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26A1D9-5950-C238-8DB4-615259B3BBFF}"/>
              </a:ext>
            </a:extLst>
          </p:cNvPr>
          <p:cNvSpPr>
            <a:spLocks noGrp="1"/>
          </p:cNvSpPr>
          <p:nvPr>
            <p:ph type="sldNum" sz="quarter" idx="12"/>
          </p:nvPr>
        </p:nvSpPr>
        <p:spPr/>
        <p:txBody>
          <a:bodyPr/>
          <a:lstStyle/>
          <a:p>
            <a:fld id="{2EFA1598-E42F-BE4C-9CD9-46465E66827E}" type="slidenum">
              <a:rPr lang="en-US" smtClean="0"/>
              <a:t>‹#›</a:t>
            </a:fld>
            <a:endParaRPr lang="en-US"/>
          </a:p>
        </p:txBody>
      </p:sp>
    </p:spTree>
    <p:extLst>
      <p:ext uri="{BB962C8B-B14F-4D97-AF65-F5344CB8AC3E}">
        <p14:creationId xmlns:p14="http://schemas.microsoft.com/office/powerpoint/2010/main" val="377192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A333C-AE0B-E39C-62B6-98553C3AB9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C05655-D796-0862-EBE2-E6A452BA97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F91EF2-CC0D-4CEF-AB1B-CE20EBDDB8A2}"/>
              </a:ext>
            </a:extLst>
          </p:cNvPr>
          <p:cNvSpPr>
            <a:spLocks noGrp="1"/>
          </p:cNvSpPr>
          <p:nvPr>
            <p:ph type="dt" sz="half" idx="10"/>
          </p:nvPr>
        </p:nvSpPr>
        <p:spPr/>
        <p:txBody>
          <a:bodyPr/>
          <a:lstStyle/>
          <a:p>
            <a:fld id="{46ED1626-376C-3E49-8B8D-E9A4D56E2F80}" type="datetimeFigureOut">
              <a:rPr lang="en-US" smtClean="0"/>
              <a:t>12/20/2023</a:t>
            </a:fld>
            <a:endParaRPr lang="en-US"/>
          </a:p>
        </p:txBody>
      </p:sp>
      <p:sp>
        <p:nvSpPr>
          <p:cNvPr id="5" name="Footer Placeholder 4">
            <a:extLst>
              <a:ext uri="{FF2B5EF4-FFF2-40B4-BE49-F238E27FC236}">
                <a16:creationId xmlns:a16="http://schemas.microsoft.com/office/drawing/2014/main" id="{EC51863F-7908-48A1-35F4-AAEC2CA1BD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051A94-CB6B-BCE6-0E91-46E6555CC37E}"/>
              </a:ext>
            </a:extLst>
          </p:cNvPr>
          <p:cNvSpPr>
            <a:spLocks noGrp="1"/>
          </p:cNvSpPr>
          <p:nvPr>
            <p:ph type="sldNum" sz="quarter" idx="12"/>
          </p:nvPr>
        </p:nvSpPr>
        <p:spPr/>
        <p:txBody>
          <a:bodyPr/>
          <a:lstStyle/>
          <a:p>
            <a:fld id="{2EFA1598-E42F-BE4C-9CD9-46465E66827E}" type="slidenum">
              <a:rPr lang="en-US" smtClean="0"/>
              <a:t>‹#›</a:t>
            </a:fld>
            <a:endParaRPr lang="en-US"/>
          </a:p>
        </p:txBody>
      </p:sp>
    </p:spTree>
    <p:extLst>
      <p:ext uri="{BB962C8B-B14F-4D97-AF65-F5344CB8AC3E}">
        <p14:creationId xmlns:p14="http://schemas.microsoft.com/office/powerpoint/2010/main" val="2766964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3F492-A4C8-E245-7CBB-6E2B198F2B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384559-9410-FF7C-49C3-709C26E175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48064D-E85D-E560-5DEA-302F02FC1D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88400C-0244-8999-C51A-A6E99574DD68}"/>
              </a:ext>
            </a:extLst>
          </p:cNvPr>
          <p:cNvSpPr>
            <a:spLocks noGrp="1"/>
          </p:cNvSpPr>
          <p:nvPr>
            <p:ph type="dt" sz="half" idx="10"/>
          </p:nvPr>
        </p:nvSpPr>
        <p:spPr/>
        <p:txBody>
          <a:bodyPr/>
          <a:lstStyle/>
          <a:p>
            <a:fld id="{46ED1626-376C-3E49-8B8D-E9A4D56E2F80}" type="datetimeFigureOut">
              <a:rPr lang="en-US" smtClean="0"/>
              <a:t>12/20/2023</a:t>
            </a:fld>
            <a:endParaRPr lang="en-US"/>
          </a:p>
        </p:txBody>
      </p:sp>
      <p:sp>
        <p:nvSpPr>
          <p:cNvPr id="6" name="Footer Placeholder 5">
            <a:extLst>
              <a:ext uri="{FF2B5EF4-FFF2-40B4-BE49-F238E27FC236}">
                <a16:creationId xmlns:a16="http://schemas.microsoft.com/office/drawing/2014/main" id="{12212767-04ED-56BD-E7B0-99F4EBF0A3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2DE9E7-A65D-43FA-6D31-647C697EFFC0}"/>
              </a:ext>
            </a:extLst>
          </p:cNvPr>
          <p:cNvSpPr>
            <a:spLocks noGrp="1"/>
          </p:cNvSpPr>
          <p:nvPr>
            <p:ph type="sldNum" sz="quarter" idx="12"/>
          </p:nvPr>
        </p:nvSpPr>
        <p:spPr/>
        <p:txBody>
          <a:bodyPr/>
          <a:lstStyle/>
          <a:p>
            <a:fld id="{2EFA1598-E42F-BE4C-9CD9-46465E66827E}" type="slidenum">
              <a:rPr lang="en-US" smtClean="0"/>
              <a:t>‹#›</a:t>
            </a:fld>
            <a:endParaRPr lang="en-US"/>
          </a:p>
        </p:txBody>
      </p:sp>
    </p:spTree>
    <p:extLst>
      <p:ext uri="{BB962C8B-B14F-4D97-AF65-F5344CB8AC3E}">
        <p14:creationId xmlns:p14="http://schemas.microsoft.com/office/powerpoint/2010/main" val="839946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45C90-C250-0B5B-B36E-A1F070B89C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8066B8-3BB5-E8F7-8675-66B1DD41F8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F398DD-0094-65F5-5CAC-A8ECCDAD13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57FD1A-5B09-75B0-BDAB-DA380A0695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4FE069-18E3-F26E-7670-DD933CE388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2ED111-C6BA-5AF4-5243-AAB01D0505F1}"/>
              </a:ext>
            </a:extLst>
          </p:cNvPr>
          <p:cNvSpPr>
            <a:spLocks noGrp="1"/>
          </p:cNvSpPr>
          <p:nvPr>
            <p:ph type="dt" sz="half" idx="10"/>
          </p:nvPr>
        </p:nvSpPr>
        <p:spPr/>
        <p:txBody>
          <a:bodyPr/>
          <a:lstStyle/>
          <a:p>
            <a:fld id="{46ED1626-376C-3E49-8B8D-E9A4D56E2F80}" type="datetimeFigureOut">
              <a:rPr lang="en-US" smtClean="0"/>
              <a:t>12/20/2023</a:t>
            </a:fld>
            <a:endParaRPr lang="en-US"/>
          </a:p>
        </p:txBody>
      </p:sp>
      <p:sp>
        <p:nvSpPr>
          <p:cNvPr id="8" name="Footer Placeholder 7">
            <a:extLst>
              <a:ext uri="{FF2B5EF4-FFF2-40B4-BE49-F238E27FC236}">
                <a16:creationId xmlns:a16="http://schemas.microsoft.com/office/drawing/2014/main" id="{AE22FA5A-0FBA-1EB4-1DE7-B1FEB040F5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D251A1-1D40-1AD9-D7C1-7234EEB92539}"/>
              </a:ext>
            </a:extLst>
          </p:cNvPr>
          <p:cNvSpPr>
            <a:spLocks noGrp="1"/>
          </p:cNvSpPr>
          <p:nvPr>
            <p:ph type="sldNum" sz="quarter" idx="12"/>
          </p:nvPr>
        </p:nvSpPr>
        <p:spPr/>
        <p:txBody>
          <a:bodyPr/>
          <a:lstStyle/>
          <a:p>
            <a:fld id="{2EFA1598-E42F-BE4C-9CD9-46465E66827E}" type="slidenum">
              <a:rPr lang="en-US" smtClean="0"/>
              <a:t>‹#›</a:t>
            </a:fld>
            <a:endParaRPr lang="en-US"/>
          </a:p>
        </p:txBody>
      </p:sp>
    </p:spTree>
    <p:extLst>
      <p:ext uri="{BB962C8B-B14F-4D97-AF65-F5344CB8AC3E}">
        <p14:creationId xmlns:p14="http://schemas.microsoft.com/office/powerpoint/2010/main" val="341696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73A70-903D-A3ED-684C-45526E5595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6A00AC-884C-A201-A3EE-C2E2DB1B820C}"/>
              </a:ext>
            </a:extLst>
          </p:cNvPr>
          <p:cNvSpPr>
            <a:spLocks noGrp="1"/>
          </p:cNvSpPr>
          <p:nvPr>
            <p:ph type="dt" sz="half" idx="10"/>
          </p:nvPr>
        </p:nvSpPr>
        <p:spPr/>
        <p:txBody>
          <a:bodyPr/>
          <a:lstStyle/>
          <a:p>
            <a:fld id="{46ED1626-376C-3E49-8B8D-E9A4D56E2F80}" type="datetimeFigureOut">
              <a:rPr lang="en-US" smtClean="0"/>
              <a:t>12/20/2023</a:t>
            </a:fld>
            <a:endParaRPr lang="en-US"/>
          </a:p>
        </p:txBody>
      </p:sp>
      <p:sp>
        <p:nvSpPr>
          <p:cNvPr id="4" name="Footer Placeholder 3">
            <a:extLst>
              <a:ext uri="{FF2B5EF4-FFF2-40B4-BE49-F238E27FC236}">
                <a16:creationId xmlns:a16="http://schemas.microsoft.com/office/drawing/2014/main" id="{7FD5B37E-AB20-207F-564A-C604A8FE51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992D04-2E70-DDAF-3B47-9CCFCB59E498}"/>
              </a:ext>
            </a:extLst>
          </p:cNvPr>
          <p:cNvSpPr>
            <a:spLocks noGrp="1"/>
          </p:cNvSpPr>
          <p:nvPr>
            <p:ph type="sldNum" sz="quarter" idx="12"/>
          </p:nvPr>
        </p:nvSpPr>
        <p:spPr/>
        <p:txBody>
          <a:bodyPr/>
          <a:lstStyle/>
          <a:p>
            <a:fld id="{2EFA1598-E42F-BE4C-9CD9-46465E66827E}" type="slidenum">
              <a:rPr lang="en-US" smtClean="0"/>
              <a:t>‹#›</a:t>
            </a:fld>
            <a:endParaRPr lang="en-US"/>
          </a:p>
        </p:txBody>
      </p:sp>
    </p:spTree>
    <p:extLst>
      <p:ext uri="{BB962C8B-B14F-4D97-AF65-F5344CB8AC3E}">
        <p14:creationId xmlns:p14="http://schemas.microsoft.com/office/powerpoint/2010/main" val="3576181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B1B1F9-3792-9EF0-F7A5-D378A2FE30D6}"/>
              </a:ext>
            </a:extLst>
          </p:cNvPr>
          <p:cNvSpPr>
            <a:spLocks noGrp="1"/>
          </p:cNvSpPr>
          <p:nvPr>
            <p:ph type="dt" sz="half" idx="10"/>
          </p:nvPr>
        </p:nvSpPr>
        <p:spPr/>
        <p:txBody>
          <a:bodyPr/>
          <a:lstStyle/>
          <a:p>
            <a:fld id="{46ED1626-376C-3E49-8B8D-E9A4D56E2F80}" type="datetimeFigureOut">
              <a:rPr lang="en-US" smtClean="0"/>
              <a:t>12/20/2023</a:t>
            </a:fld>
            <a:endParaRPr lang="en-US"/>
          </a:p>
        </p:txBody>
      </p:sp>
      <p:sp>
        <p:nvSpPr>
          <p:cNvPr id="3" name="Footer Placeholder 2">
            <a:extLst>
              <a:ext uri="{FF2B5EF4-FFF2-40B4-BE49-F238E27FC236}">
                <a16:creationId xmlns:a16="http://schemas.microsoft.com/office/drawing/2014/main" id="{B4096751-6F64-663B-3C43-FCF200A1FC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59C497-C119-5DE1-029C-320FD39A9941}"/>
              </a:ext>
            </a:extLst>
          </p:cNvPr>
          <p:cNvSpPr>
            <a:spLocks noGrp="1"/>
          </p:cNvSpPr>
          <p:nvPr>
            <p:ph type="sldNum" sz="quarter" idx="12"/>
          </p:nvPr>
        </p:nvSpPr>
        <p:spPr/>
        <p:txBody>
          <a:bodyPr/>
          <a:lstStyle/>
          <a:p>
            <a:fld id="{2EFA1598-E42F-BE4C-9CD9-46465E66827E}" type="slidenum">
              <a:rPr lang="en-US" smtClean="0"/>
              <a:t>‹#›</a:t>
            </a:fld>
            <a:endParaRPr lang="en-US"/>
          </a:p>
        </p:txBody>
      </p:sp>
    </p:spTree>
    <p:extLst>
      <p:ext uri="{BB962C8B-B14F-4D97-AF65-F5344CB8AC3E}">
        <p14:creationId xmlns:p14="http://schemas.microsoft.com/office/powerpoint/2010/main" val="3684770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9A158-7AD7-9AAE-3357-825A7B9415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6AAF52-CB9E-5326-44EB-A9B86E5464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76723E-AF85-E188-BF53-5B45A1893C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676B50-24D1-FC9E-DD5B-E66C3F325BEF}"/>
              </a:ext>
            </a:extLst>
          </p:cNvPr>
          <p:cNvSpPr>
            <a:spLocks noGrp="1"/>
          </p:cNvSpPr>
          <p:nvPr>
            <p:ph type="dt" sz="half" idx="10"/>
          </p:nvPr>
        </p:nvSpPr>
        <p:spPr/>
        <p:txBody>
          <a:bodyPr/>
          <a:lstStyle/>
          <a:p>
            <a:fld id="{46ED1626-376C-3E49-8B8D-E9A4D56E2F80}" type="datetimeFigureOut">
              <a:rPr lang="en-US" smtClean="0"/>
              <a:t>12/20/2023</a:t>
            </a:fld>
            <a:endParaRPr lang="en-US"/>
          </a:p>
        </p:txBody>
      </p:sp>
      <p:sp>
        <p:nvSpPr>
          <p:cNvPr id="6" name="Footer Placeholder 5">
            <a:extLst>
              <a:ext uri="{FF2B5EF4-FFF2-40B4-BE49-F238E27FC236}">
                <a16:creationId xmlns:a16="http://schemas.microsoft.com/office/drawing/2014/main" id="{9169322E-2BC3-3901-3C64-3053B0B775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CAC394-9D07-FBD8-CA6D-7633AA149F72}"/>
              </a:ext>
            </a:extLst>
          </p:cNvPr>
          <p:cNvSpPr>
            <a:spLocks noGrp="1"/>
          </p:cNvSpPr>
          <p:nvPr>
            <p:ph type="sldNum" sz="quarter" idx="12"/>
          </p:nvPr>
        </p:nvSpPr>
        <p:spPr/>
        <p:txBody>
          <a:bodyPr/>
          <a:lstStyle/>
          <a:p>
            <a:fld id="{2EFA1598-E42F-BE4C-9CD9-46465E66827E}" type="slidenum">
              <a:rPr lang="en-US" smtClean="0"/>
              <a:t>‹#›</a:t>
            </a:fld>
            <a:endParaRPr lang="en-US"/>
          </a:p>
        </p:txBody>
      </p:sp>
    </p:spTree>
    <p:extLst>
      <p:ext uri="{BB962C8B-B14F-4D97-AF65-F5344CB8AC3E}">
        <p14:creationId xmlns:p14="http://schemas.microsoft.com/office/powerpoint/2010/main" val="3381288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4C595-92AC-5F4E-62F7-DFF5D5EFF7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AF5CF8-50E8-37CB-35A5-5930C52FBC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47C552-0CB4-4C38-6327-B62939776C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AAD9BE-49A4-D16E-B192-0726D3820A7A}"/>
              </a:ext>
            </a:extLst>
          </p:cNvPr>
          <p:cNvSpPr>
            <a:spLocks noGrp="1"/>
          </p:cNvSpPr>
          <p:nvPr>
            <p:ph type="dt" sz="half" idx="10"/>
          </p:nvPr>
        </p:nvSpPr>
        <p:spPr/>
        <p:txBody>
          <a:bodyPr/>
          <a:lstStyle/>
          <a:p>
            <a:fld id="{46ED1626-376C-3E49-8B8D-E9A4D56E2F80}" type="datetimeFigureOut">
              <a:rPr lang="en-US" smtClean="0"/>
              <a:t>12/20/2023</a:t>
            </a:fld>
            <a:endParaRPr lang="en-US"/>
          </a:p>
        </p:txBody>
      </p:sp>
      <p:sp>
        <p:nvSpPr>
          <p:cNvPr id="6" name="Footer Placeholder 5">
            <a:extLst>
              <a:ext uri="{FF2B5EF4-FFF2-40B4-BE49-F238E27FC236}">
                <a16:creationId xmlns:a16="http://schemas.microsoft.com/office/drawing/2014/main" id="{771652FB-D6B2-2FF0-4FBA-40F2E5EFA7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5C0057-8020-CA29-8E5E-FCC506B95621}"/>
              </a:ext>
            </a:extLst>
          </p:cNvPr>
          <p:cNvSpPr>
            <a:spLocks noGrp="1"/>
          </p:cNvSpPr>
          <p:nvPr>
            <p:ph type="sldNum" sz="quarter" idx="12"/>
          </p:nvPr>
        </p:nvSpPr>
        <p:spPr/>
        <p:txBody>
          <a:bodyPr/>
          <a:lstStyle/>
          <a:p>
            <a:fld id="{2EFA1598-E42F-BE4C-9CD9-46465E66827E}" type="slidenum">
              <a:rPr lang="en-US" smtClean="0"/>
              <a:t>‹#›</a:t>
            </a:fld>
            <a:endParaRPr lang="en-US"/>
          </a:p>
        </p:txBody>
      </p:sp>
    </p:spTree>
    <p:extLst>
      <p:ext uri="{BB962C8B-B14F-4D97-AF65-F5344CB8AC3E}">
        <p14:creationId xmlns:p14="http://schemas.microsoft.com/office/powerpoint/2010/main" val="2657408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28E55E-C8A2-8A8B-F34B-9CD7615F4E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0240F0-F13D-6542-CFDD-C58E25462E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A3C65D-10E3-AD07-0FCA-EE13CE9FD2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ED1626-376C-3E49-8B8D-E9A4D56E2F80}" type="datetimeFigureOut">
              <a:rPr lang="en-US" smtClean="0"/>
              <a:t>12/20/2023</a:t>
            </a:fld>
            <a:endParaRPr lang="en-US"/>
          </a:p>
        </p:txBody>
      </p:sp>
      <p:sp>
        <p:nvSpPr>
          <p:cNvPr id="5" name="Footer Placeholder 4">
            <a:extLst>
              <a:ext uri="{FF2B5EF4-FFF2-40B4-BE49-F238E27FC236}">
                <a16:creationId xmlns:a16="http://schemas.microsoft.com/office/drawing/2014/main" id="{17C513C3-D55D-771E-6C1F-DEDDF16549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3F2C68-1D29-74A4-7FCA-063F922B40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FA1598-E42F-BE4C-9CD9-46465E66827E}" type="slidenum">
              <a:rPr lang="en-US" smtClean="0"/>
              <a:t>‹#›</a:t>
            </a:fld>
            <a:endParaRPr lang="en-US"/>
          </a:p>
        </p:txBody>
      </p:sp>
    </p:spTree>
    <p:extLst>
      <p:ext uri="{BB962C8B-B14F-4D97-AF65-F5344CB8AC3E}">
        <p14:creationId xmlns:p14="http://schemas.microsoft.com/office/powerpoint/2010/main" val="2660343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06F8B-092B-AF10-655E-8035B9F43053}"/>
              </a:ext>
            </a:extLst>
          </p:cNvPr>
          <p:cNvSpPr>
            <a:spLocks noGrp="1"/>
          </p:cNvSpPr>
          <p:nvPr>
            <p:ph type="ctrTitle"/>
          </p:nvPr>
        </p:nvSpPr>
        <p:spPr>
          <a:xfrm>
            <a:off x="6850742" y="4155849"/>
            <a:ext cx="5065486" cy="2387600"/>
          </a:xfrm>
        </p:spPr>
        <p:txBody>
          <a:bodyPr>
            <a:normAutofit fontScale="90000"/>
          </a:bodyPr>
          <a:lstStyle/>
          <a:p>
            <a:r>
              <a:rPr lang="en-US" sz="4800" i="1"/>
              <a:t>Lesson 4</a:t>
            </a:r>
            <a:br>
              <a:rPr lang="en-US"/>
            </a:br>
            <a:r>
              <a:rPr lang="en-US" sz="5400" b="1"/>
              <a:t>Psalms 1 and 150: Import of First and Last Psalms</a:t>
            </a:r>
            <a:endParaRPr lang="en-US" b="1"/>
          </a:p>
        </p:txBody>
      </p:sp>
    </p:spTree>
    <p:extLst>
      <p:ext uri="{BB962C8B-B14F-4D97-AF65-F5344CB8AC3E}">
        <p14:creationId xmlns:p14="http://schemas.microsoft.com/office/powerpoint/2010/main" val="1913518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43744-4CD8-BD05-1D5D-518C9E1F3D32}"/>
              </a:ext>
            </a:extLst>
          </p:cNvPr>
          <p:cNvSpPr>
            <a:spLocks noGrp="1"/>
          </p:cNvSpPr>
          <p:nvPr>
            <p:ph type="title"/>
          </p:nvPr>
        </p:nvSpPr>
        <p:spPr>
          <a:xfrm>
            <a:off x="1756227" y="0"/>
            <a:ext cx="8815740" cy="1325563"/>
          </a:xfrm>
        </p:spPr>
        <p:txBody>
          <a:bodyPr>
            <a:normAutofit/>
          </a:bodyPr>
          <a:lstStyle/>
          <a:p>
            <a:pPr algn="ctr"/>
            <a:r>
              <a:rPr lang="en-US" sz="4000" b="1"/>
              <a:t>Psalms 1 and 150</a:t>
            </a:r>
          </a:p>
        </p:txBody>
      </p:sp>
      <p:sp>
        <p:nvSpPr>
          <p:cNvPr id="3" name="Content Placeholder 2">
            <a:extLst>
              <a:ext uri="{FF2B5EF4-FFF2-40B4-BE49-F238E27FC236}">
                <a16:creationId xmlns:a16="http://schemas.microsoft.com/office/drawing/2014/main" id="{3EF7E140-35C7-CF70-3874-F294461AE34E}"/>
              </a:ext>
            </a:extLst>
          </p:cNvPr>
          <p:cNvSpPr>
            <a:spLocks noGrp="1"/>
          </p:cNvSpPr>
          <p:nvPr>
            <p:ph idx="1"/>
          </p:nvPr>
        </p:nvSpPr>
        <p:spPr>
          <a:xfrm>
            <a:off x="419099" y="1188720"/>
            <a:ext cx="11353800" cy="5183051"/>
          </a:xfrm>
        </p:spPr>
        <p:txBody>
          <a:bodyPr>
            <a:normAutofit/>
          </a:bodyPr>
          <a:lstStyle/>
          <a:p>
            <a:pPr marL="0" indent="0" algn="just">
              <a:buNone/>
            </a:pPr>
            <a:r>
              <a:rPr lang="en-US" sz="3200"/>
              <a:t>2) But his delight </a:t>
            </a:r>
            <a:r>
              <a:rPr lang="en-US" sz="3200" i="1"/>
              <a:t>is</a:t>
            </a:r>
            <a:r>
              <a:rPr lang="en-US" sz="3200"/>
              <a:t> in the law of the LORD, And in His law he meditates day and night. 3) He shall be like a tree Planted by the rivers of water, That brings forth its fruit in its season, Whose leaf also shall not wither; And whatever he does shall prosper.</a:t>
            </a:r>
          </a:p>
          <a:p>
            <a:pPr algn="just"/>
            <a:r>
              <a:rPr lang="en-US" sz="3200"/>
              <a:t>Positive Perspective </a:t>
            </a:r>
          </a:p>
          <a:p>
            <a:pPr algn="just"/>
            <a:r>
              <a:rPr lang="en-US" sz="3200"/>
              <a:t>Delights in the law of the LORD and meditates in it continually</a:t>
            </a:r>
          </a:p>
          <a:p>
            <a:pPr algn="just"/>
            <a:r>
              <a:rPr lang="en-US" sz="3200"/>
              <a:t>Meditates </a:t>
            </a:r>
          </a:p>
          <a:p>
            <a:pPr marL="0" indent="0" algn="just">
              <a:buNone/>
            </a:pPr>
            <a:r>
              <a:rPr lang="en-US" sz="3200"/>
              <a:t>    – </a:t>
            </a:r>
            <a:r>
              <a:rPr lang="he-IL" sz="3600" b="0" i="0">
                <a:solidFill>
                  <a:srgbClr val="001320"/>
                </a:solidFill>
                <a:effectLst/>
                <a:latin typeface="Ezra SIL"/>
              </a:rPr>
              <a:t>הָגָה</a:t>
            </a:r>
            <a:r>
              <a:rPr lang="en-US" sz="3600" b="0" i="0">
                <a:solidFill>
                  <a:srgbClr val="001320"/>
                </a:solidFill>
                <a:effectLst/>
                <a:latin typeface="Ezra SIL"/>
              </a:rPr>
              <a:t> </a:t>
            </a:r>
            <a:r>
              <a:rPr lang="en-US" sz="3200" b="0" i="0">
                <a:solidFill>
                  <a:srgbClr val="001320"/>
                </a:solidFill>
                <a:effectLst/>
                <a:latin typeface="Ezra SIL"/>
              </a:rPr>
              <a:t>“</a:t>
            </a:r>
            <a:r>
              <a:rPr lang="en-US" sz="3200" b="0" i="0" err="1">
                <a:solidFill>
                  <a:srgbClr val="001320"/>
                </a:solidFill>
                <a:effectLst/>
                <a:latin typeface="Ezra SIL"/>
              </a:rPr>
              <a:t>haga</a:t>
            </a:r>
            <a:r>
              <a:rPr lang="en-US" sz="3200" b="0" i="0">
                <a:solidFill>
                  <a:srgbClr val="001320"/>
                </a:solidFill>
                <a:effectLst/>
                <a:latin typeface="Ezra SIL"/>
              </a:rPr>
              <a:t>” Strong’s: “to murmur (in pleasure or anger); by implication, to ponder – mourn, mutter, speak, study, talk, utter. </a:t>
            </a:r>
            <a:r>
              <a:rPr lang="en-US" sz="3200" b="0" i="0" err="1">
                <a:solidFill>
                  <a:srgbClr val="001320"/>
                </a:solidFill>
                <a:effectLst/>
                <a:latin typeface="Ezra SIL"/>
              </a:rPr>
              <a:t>Psa</a:t>
            </a:r>
            <a:r>
              <a:rPr lang="en-US" sz="3200" b="0" i="0">
                <a:solidFill>
                  <a:srgbClr val="001320"/>
                </a:solidFill>
                <a:effectLst/>
                <a:latin typeface="Ezra SIL"/>
              </a:rPr>
              <a:t> 2:1; 35:28; 37:30; 38:12; 63:6; 71:24; 77:12; 115:7; 143:5</a:t>
            </a:r>
            <a:endParaRPr lang="en-US" sz="3200"/>
          </a:p>
        </p:txBody>
      </p:sp>
    </p:spTree>
    <p:extLst>
      <p:ext uri="{BB962C8B-B14F-4D97-AF65-F5344CB8AC3E}">
        <p14:creationId xmlns:p14="http://schemas.microsoft.com/office/powerpoint/2010/main" val="418015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43744-4CD8-BD05-1D5D-518C9E1F3D32}"/>
              </a:ext>
            </a:extLst>
          </p:cNvPr>
          <p:cNvSpPr>
            <a:spLocks noGrp="1"/>
          </p:cNvSpPr>
          <p:nvPr>
            <p:ph type="title"/>
          </p:nvPr>
        </p:nvSpPr>
        <p:spPr>
          <a:xfrm>
            <a:off x="1756227" y="0"/>
            <a:ext cx="8815740" cy="1325563"/>
          </a:xfrm>
        </p:spPr>
        <p:txBody>
          <a:bodyPr>
            <a:normAutofit/>
          </a:bodyPr>
          <a:lstStyle/>
          <a:p>
            <a:pPr algn="ctr"/>
            <a:r>
              <a:rPr lang="en-US" sz="4000" b="1"/>
              <a:t>Psalms 1 and 150</a:t>
            </a:r>
          </a:p>
        </p:txBody>
      </p:sp>
      <p:sp>
        <p:nvSpPr>
          <p:cNvPr id="3" name="Content Placeholder 2">
            <a:extLst>
              <a:ext uri="{FF2B5EF4-FFF2-40B4-BE49-F238E27FC236}">
                <a16:creationId xmlns:a16="http://schemas.microsoft.com/office/drawing/2014/main" id="{3EF7E140-35C7-CF70-3874-F294461AE34E}"/>
              </a:ext>
            </a:extLst>
          </p:cNvPr>
          <p:cNvSpPr>
            <a:spLocks noGrp="1"/>
          </p:cNvSpPr>
          <p:nvPr>
            <p:ph idx="1"/>
          </p:nvPr>
        </p:nvSpPr>
        <p:spPr>
          <a:xfrm>
            <a:off x="419099" y="1188720"/>
            <a:ext cx="11353800" cy="5183051"/>
          </a:xfrm>
        </p:spPr>
        <p:txBody>
          <a:bodyPr>
            <a:normAutofit/>
          </a:bodyPr>
          <a:lstStyle/>
          <a:p>
            <a:pPr marL="0" indent="0" algn="just">
              <a:buNone/>
            </a:pPr>
            <a:r>
              <a:rPr lang="en-US" sz="3200"/>
              <a:t>2) But his delight </a:t>
            </a:r>
            <a:r>
              <a:rPr lang="en-US" sz="3200" i="1"/>
              <a:t>is</a:t>
            </a:r>
            <a:r>
              <a:rPr lang="en-US" sz="3200"/>
              <a:t> in the law of the LORD, And in His law he meditates day and night. 3) He shall be like a tree Planted by the rivers of water, That brings forth its fruit in its season, Whose leaf also shall not wither; And whatever he does shall prosper.</a:t>
            </a:r>
          </a:p>
          <a:p>
            <a:pPr algn="just"/>
            <a:r>
              <a:rPr lang="en-US" sz="3200"/>
              <a:t>What are the effects of this lifestyle?</a:t>
            </a:r>
          </a:p>
          <a:p>
            <a:pPr algn="just"/>
            <a:r>
              <a:rPr lang="en-US" sz="3200"/>
              <a:t>Stable foundation – Matthew 7:24-27</a:t>
            </a:r>
          </a:p>
          <a:p>
            <a:pPr algn="just"/>
            <a:r>
              <a:rPr lang="en-US" sz="3200"/>
              <a:t>Bears fruit – Luke 13:6-9</a:t>
            </a:r>
          </a:p>
          <a:p>
            <a:pPr algn="just"/>
            <a:r>
              <a:rPr lang="en-US" sz="3200"/>
              <a:t>Will prosper – Matt 13:8, 23</a:t>
            </a:r>
          </a:p>
          <a:p>
            <a:pPr algn="just"/>
            <a:r>
              <a:rPr lang="en-US" sz="3200"/>
              <a:t>Spiritually…physically…both? - Matt 5:12</a:t>
            </a:r>
          </a:p>
        </p:txBody>
      </p:sp>
    </p:spTree>
    <p:extLst>
      <p:ext uri="{BB962C8B-B14F-4D97-AF65-F5344CB8AC3E}">
        <p14:creationId xmlns:p14="http://schemas.microsoft.com/office/powerpoint/2010/main" val="396683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43744-4CD8-BD05-1D5D-518C9E1F3D32}"/>
              </a:ext>
            </a:extLst>
          </p:cNvPr>
          <p:cNvSpPr>
            <a:spLocks noGrp="1"/>
          </p:cNvSpPr>
          <p:nvPr>
            <p:ph type="title"/>
          </p:nvPr>
        </p:nvSpPr>
        <p:spPr>
          <a:xfrm>
            <a:off x="1756227" y="0"/>
            <a:ext cx="8815740" cy="1325563"/>
          </a:xfrm>
        </p:spPr>
        <p:txBody>
          <a:bodyPr>
            <a:normAutofit/>
          </a:bodyPr>
          <a:lstStyle/>
          <a:p>
            <a:pPr algn="ctr"/>
            <a:r>
              <a:rPr lang="en-US" sz="4000" b="1"/>
              <a:t>Psalms 1 and 150</a:t>
            </a:r>
          </a:p>
        </p:txBody>
      </p:sp>
      <p:sp>
        <p:nvSpPr>
          <p:cNvPr id="3" name="Content Placeholder 2">
            <a:extLst>
              <a:ext uri="{FF2B5EF4-FFF2-40B4-BE49-F238E27FC236}">
                <a16:creationId xmlns:a16="http://schemas.microsoft.com/office/drawing/2014/main" id="{3EF7E140-35C7-CF70-3874-F294461AE34E}"/>
              </a:ext>
            </a:extLst>
          </p:cNvPr>
          <p:cNvSpPr>
            <a:spLocks noGrp="1"/>
          </p:cNvSpPr>
          <p:nvPr>
            <p:ph idx="1"/>
          </p:nvPr>
        </p:nvSpPr>
        <p:spPr>
          <a:xfrm>
            <a:off x="419099" y="1188720"/>
            <a:ext cx="11353800" cy="5183051"/>
          </a:xfrm>
        </p:spPr>
        <p:txBody>
          <a:bodyPr>
            <a:normAutofit lnSpcReduction="10000"/>
          </a:bodyPr>
          <a:lstStyle/>
          <a:p>
            <a:pPr marL="0" indent="0" algn="ctr">
              <a:buNone/>
            </a:pPr>
            <a:r>
              <a:rPr lang="en-US" sz="3200"/>
              <a:t>Psalm 1</a:t>
            </a:r>
          </a:p>
          <a:p>
            <a:pPr marL="0" indent="0" algn="just">
              <a:buNone/>
            </a:pPr>
            <a:r>
              <a:rPr lang="en-US" sz="3200"/>
              <a:t>1) Blessed </a:t>
            </a:r>
            <a:r>
              <a:rPr lang="en-US" sz="3200" i="1"/>
              <a:t>is</a:t>
            </a:r>
            <a:r>
              <a:rPr lang="en-US" sz="3200"/>
              <a:t> the man Who walks not in the counsel of the ungodly, nor stands in the path of sinners, Nor sits in the seat of the scornful; 2) But his delight </a:t>
            </a:r>
            <a:r>
              <a:rPr lang="en-US" sz="3200" i="1"/>
              <a:t>is</a:t>
            </a:r>
            <a:r>
              <a:rPr lang="en-US" sz="3200"/>
              <a:t> in the law of the LORD, And in His law he meditates day and night. 3) He shall be like a tree Planted by the rivers of water, That brings forth its fruit in its season, Whose leaf also shall not wither; And whatever he does shall prosper. 4) The ungodly </a:t>
            </a:r>
            <a:r>
              <a:rPr lang="en-US" sz="3200" i="1"/>
              <a:t>are </a:t>
            </a:r>
            <a:r>
              <a:rPr lang="en-US" sz="3200"/>
              <a:t>not so, But </a:t>
            </a:r>
            <a:r>
              <a:rPr lang="en-US" sz="3200" i="1"/>
              <a:t>are</a:t>
            </a:r>
            <a:r>
              <a:rPr lang="en-US" sz="3200"/>
              <a:t> like the chaff which the wind drives away. 5) Therefore the ungodly shall not stand in the judgement, Nor sinners in the congregation of the righteous. 6) For the LORD knows the way of the righteous, But the way of the ungodly shall perish.</a:t>
            </a:r>
          </a:p>
        </p:txBody>
      </p:sp>
    </p:spTree>
    <p:extLst>
      <p:ext uri="{BB962C8B-B14F-4D97-AF65-F5344CB8AC3E}">
        <p14:creationId xmlns:p14="http://schemas.microsoft.com/office/powerpoint/2010/main" val="1907471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43744-4CD8-BD05-1D5D-518C9E1F3D32}"/>
              </a:ext>
            </a:extLst>
          </p:cNvPr>
          <p:cNvSpPr>
            <a:spLocks noGrp="1"/>
          </p:cNvSpPr>
          <p:nvPr>
            <p:ph type="title"/>
          </p:nvPr>
        </p:nvSpPr>
        <p:spPr>
          <a:xfrm>
            <a:off x="1756227" y="0"/>
            <a:ext cx="8815740" cy="1325563"/>
          </a:xfrm>
        </p:spPr>
        <p:txBody>
          <a:bodyPr>
            <a:normAutofit/>
          </a:bodyPr>
          <a:lstStyle/>
          <a:p>
            <a:pPr algn="ctr"/>
            <a:r>
              <a:rPr lang="en-US" sz="4000" b="1"/>
              <a:t>Psalms 1 and 150</a:t>
            </a:r>
          </a:p>
        </p:txBody>
      </p:sp>
      <p:sp>
        <p:nvSpPr>
          <p:cNvPr id="3" name="Content Placeholder 2">
            <a:extLst>
              <a:ext uri="{FF2B5EF4-FFF2-40B4-BE49-F238E27FC236}">
                <a16:creationId xmlns:a16="http://schemas.microsoft.com/office/drawing/2014/main" id="{3EF7E140-35C7-CF70-3874-F294461AE34E}"/>
              </a:ext>
            </a:extLst>
          </p:cNvPr>
          <p:cNvSpPr>
            <a:spLocks noGrp="1"/>
          </p:cNvSpPr>
          <p:nvPr>
            <p:ph idx="1"/>
          </p:nvPr>
        </p:nvSpPr>
        <p:spPr>
          <a:xfrm>
            <a:off x="419099" y="1188720"/>
            <a:ext cx="11353800" cy="5183051"/>
          </a:xfrm>
        </p:spPr>
        <p:txBody>
          <a:bodyPr>
            <a:normAutofit lnSpcReduction="10000"/>
          </a:bodyPr>
          <a:lstStyle/>
          <a:p>
            <a:pPr marL="0" indent="0" algn="ctr">
              <a:buNone/>
            </a:pPr>
            <a:r>
              <a:rPr lang="en-US" sz="3200"/>
              <a:t>Psalm 1</a:t>
            </a:r>
          </a:p>
          <a:p>
            <a:pPr marL="0" indent="0" algn="just">
              <a:buNone/>
            </a:pPr>
            <a:r>
              <a:rPr lang="en-US" sz="3200"/>
              <a:t>1) Blessed </a:t>
            </a:r>
            <a:r>
              <a:rPr lang="en-US" sz="3200" i="1"/>
              <a:t>is</a:t>
            </a:r>
            <a:r>
              <a:rPr lang="en-US" sz="3200"/>
              <a:t> the man Who walks not in the counsel of the ungodly, nor stands in the path of sinners, Nor sits in the seat of the scornful; 2) But his delight </a:t>
            </a:r>
            <a:r>
              <a:rPr lang="en-US" sz="3200" i="1"/>
              <a:t>is</a:t>
            </a:r>
            <a:r>
              <a:rPr lang="en-US" sz="3200"/>
              <a:t> in the law of the LORD, And in His law he meditates day and night. 3) He shall be like a tree Planted by the rivers of water, That brings forth its fruit in its season, Whose leaf also shall not wither; And whatever he does shall prosper. </a:t>
            </a:r>
            <a:r>
              <a:rPr lang="en-US" sz="3200">
                <a:solidFill>
                  <a:srgbClr val="FF0000"/>
                </a:solidFill>
              </a:rPr>
              <a:t>4) The ungodly </a:t>
            </a:r>
            <a:r>
              <a:rPr lang="en-US" sz="3200" i="1">
                <a:solidFill>
                  <a:srgbClr val="FF0000"/>
                </a:solidFill>
              </a:rPr>
              <a:t>are </a:t>
            </a:r>
            <a:r>
              <a:rPr lang="en-US" sz="3200">
                <a:solidFill>
                  <a:srgbClr val="FF0000"/>
                </a:solidFill>
              </a:rPr>
              <a:t>not so, But </a:t>
            </a:r>
            <a:r>
              <a:rPr lang="en-US" sz="3200" i="1">
                <a:solidFill>
                  <a:srgbClr val="FF0000"/>
                </a:solidFill>
              </a:rPr>
              <a:t>are</a:t>
            </a:r>
            <a:r>
              <a:rPr lang="en-US" sz="3200">
                <a:solidFill>
                  <a:srgbClr val="FF0000"/>
                </a:solidFill>
              </a:rPr>
              <a:t> like the chaff which the wind drives away. 5) Therefore the ungodly shall not stand in the judgement, Nor sinners in the congregation of the righteous.</a:t>
            </a:r>
            <a:r>
              <a:rPr lang="en-US" sz="3200"/>
              <a:t> 6) For the LORD knows the way of the righteous, But the way of the ungodly shall perish.</a:t>
            </a:r>
          </a:p>
        </p:txBody>
      </p:sp>
    </p:spTree>
    <p:extLst>
      <p:ext uri="{BB962C8B-B14F-4D97-AF65-F5344CB8AC3E}">
        <p14:creationId xmlns:p14="http://schemas.microsoft.com/office/powerpoint/2010/main" val="2288625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43744-4CD8-BD05-1D5D-518C9E1F3D32}"/>
              </a:ext>
            </a:extLst>
          </p:cNvPr>
          <p:cNvSpPr>
            <a:spLocks noGrp="1"/>
          </p:cNvSpPr>
          <p:nvPr>
            <p:ph type="title"/>
          </p:nvPr>
        </p:nvSpPr>
        <p:spPr>
          <a:xfrm>
            <a:off x="1756227" y="0"/>
            <a:ext cx="8815740" cy="1325563"/>
          </a:xfrm>
        </p:spPr>
        <p:txBody>
          <a:bodyPr>
            <a:normAutofit/>
          </a:bodyPr>
          <a:lstStyle/>
          <a:p>
            <a:pPr algn="ctr"/>
            <a:r>
              <a:rPr lang="en-US" sz="4000" b="1"/>
              <a:t>Psalms 1 and 150</a:t>
            </a:r>
          </a:p>
        </p:txBody>
      </p:sp>
      <p:sp>
        <p:nvSpPr>
          <p:cNvPr id="3" name="Content Placeholder 2">
            <a:extLst>
              <a:ext uri="{FF2B5EF4-FFF2-40B4-BE49-F238E27FC236}">
                <a16:creationId xmlns:a16="http://schemas.microsoft.com/office/drawing/2014/main" id="{3EF7E140-35C7-CF70-3874-F294461AE34E}"/>
              </a:ext>
            </a:extLst>
          </p:cNvPr>
          <p:cNvSpPr>
            <a:spLocks noGrp="1"/>
          </p:cNvSpPr>
          <p:nvPr>
            <p:ph idx="1"/>
          </p:nvPr>
        </p:nvSpPr>
        <p:spPr>
          <a:xfrm>
            <a:off x="419099" y="1188720"/>
            <a:ext cx="11353800" cy="5183051"/>
          </a:xfrm>
        </p:spPr>
        <p:txBody>
          <a:bodyPr>
            <a:normAutofit/>
          </a:bodyPr>
          <a:lstStyle/>
          <a:p>
            <a:pPr marL="0" indent="0" algn="just">
              <a:buNone/>
            </a:pPr>
            <a:r>
              <a:rPr lang="en-US" sz="3200"/>
              <a:t>4) The ungodly </a:t>
            </a:r>
            <a:r>
              <a:rPr lang="en-US" sz="3200" i="1"/>
              <a:t>are </a:t>
            </a:r>
            <a:r>
              <a:rPr lang="en-US" sz="3200"/>
              <a:t>not so, But </a:t>
            </a:r>
            <a:r>
              <a:rPr lang="en-US" sz="3200" i="1"/>
              <a:t>are</a:t>
            </a:r>
            <a:r>
              <a:rPr lang="en-US" sz="3200"/>
              <a:t> like the chaff which the wind drives away. 5) Therefore the ungodly shall not stand in the judgement, Nor sinners in the congregation of the righteous.</a:t>
            </a:r>
          </a:p>
          <a:p>
            <a:pPr algn="just"/>
            <a:r>
              <a:rPr lang="en-US" sz="3200"/>
              <a:t>Contrasted with the “Blessed man”</a:t>
            </a:r>
          </a:p>
          <a:p>
            <a:pPr algn="just"/>
            <a:r>
              <a:rPr lang="en-US" sz="3200"/>
              <a:t>No firm foundation, no stability – James 1:5-8</a:t>
            </a:r>
          </a:p>
          <a:p>
            <a:pPr algn="just"/>
            <a:r>
              <a:rPr lang="en-US" sz="3200"/>
              <a:t>“THEREFORE” - as a result of.. </a:t>
            </a:r>
          </a:p>
          <a:p>
            <a:pPr algn="just"/>
            <a:r>
              <a:rPr lang="en-US" sz="3200"/>
              <a:t>Ungodly will have no place before God in the end</a:t>
            </a:r>
          </a:p>
          <a:p>
            <a:pPr algn="just"/>
            <a:r>
              <a:rPr lang="en-US" sz="3200"/>
              <a:t>Sinners not accepted among the congregation – Eph 5:25-27</a:t>
            </a:r>
          </a:p>
        </p:txBody>
      </p:sp>
    </p:spTree>
    <p:extLst>
      <p:ext uri="{BB962C8B-B14F-4D97-AF65-F5344CB8AC3E}">
        <p14:creationId xmlns:p14="http://schemas.microsoft.com/office/powerpoint/2010/main" val="337214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43744-4CD8-BD05-1D5D-518C9E1F3D32}"/>
              </a:ext>
            </a:extLst>
          </p:cNvPr>
          <p:cNvSpPr>
            <a:spLocks noGrp="1"/>
          </p:cNvSpPr>
          <p:nvPr>
            <p:ph type="title"/>
          </p:nvPr>
        </p:nvSpPr>
        <p:spPr>
          <a:xfrm>
            <a:off x="1756227" y="0"/>
            <a:ext cx="8815740" cy="1325563"/>
          </a:xfrm>
        </p:spPr>
        <p:txBody>
          <a:bodyPr>
            <a:normAutofit/>
          </a:bodyPr>
          <a:lstStyle/>
          <a:p>
            <a:pPr algn="ctr"/>
            <a:r>
              <a:rPr lang="en-US" sz="4000" b="1"/>
              <a:t>Psalms 1 and 150</a:t>
            </a:r>
          </a:p>
        </p:txBody>
      </p:sp>
      <p:sp>
        <p:nvSpPr>
          <p:cNvPr id="3" name="Content Placeholder 2">
            <a:extLst>
              <a:ext uri="{FF2B5EF4-FFF2-40B4-BE49-F238E27FC236}">
                <a16:creationId xmlns:a16="http://schemas.microsoft.com/office/drawing/2014/main" id="{3EF7E140-35C7-CF70-3874-F294461AE34E}"/>
              </a:ext>
            </a:extLst>
          </p:cNvPr>
          <p:cNvSpPr>
            <a:spLocks noGrp="1"/>
          </p:cNvSpPr>
          <p:nvPr>
            <p:ph idx="1"/>
          </p:nvPr>
        </p:nvSpPr>
        <p:spPr>
          <a:xfrm>
            <a:off x="419099" y="1188720"/>
            <a:ext cx="11353800" cy="5183051"/>
          </a:xfrm>
        </p:spPr>
        <p:txBody>
          <a:bodyPr>
            <a:normAutofit lnSpcReduction="10000"/>
          </a:bodyPr>
          <a:lstStyle/>
          <a:p>
            <a:pPr marL="0" indent="0" algn="ctr">
              <a:buNone/>
            </a:pPr>
            <a:r>
              <a:rPr lang="en-US" sz="3200"/>
              <a:t>Psalm 1</a:t>
            </a:r>
          </a:p>
          <a:p>
            <a:pPr marL="0" indent="0" algn="just">
              <a:buNone/>
            </a:pPr>
            <a:r>
              <a:rPr lang="en-US" sz="3200"/>
              <a:t>1) Blessed </a:t>
            </a:r>
            <a:r>
              <a:rPr lang="en-US" sz="3200" i="1"/>
              <a:t>is</a:t>
            </a:r>
            <a:r>
              <a:rPr lang="en-US" sz="3200"/>
              <a:t> the man Who walks not in the counsel of the ungodly, nor stands in the path of sinners, Nor sits in the seat of the scornful; 2) But his delight </a:t>
            </a:r>
            <a:r>
              <a:rPr lang="en-US" sz="3200" i="1"/>
              <a:t>is</a:t>
            </a:r>
            <a:r>
              <a:rPr lang="en-US" sz="3200"/>
              <a:t> in the law of the LORD, And in His law he meditates day and night. 3) He shall be like a tree Planted by the rivers of water, That brings forth its fruit in its season, Whose leaf also shall not wither; And whatever he does shall prosper. 4) The ungodly </a:t>
            </a:r>
            <a:r>
              <a:rPr lang="en-US" sz="3200" i="1"/>
              <a:t>are </a:t>
            </a:r>
            <a:r>
              <a:rPr lang="en-US" sz="3200"/>
              <a:t>not so, But </a:t>
            </a:r>
            <a:r>
              <a:rPr lang="en-US" sz="3200" i="1"/>
              <a:t>are</a:t>
            </a:r>
            <a:r>
              <a:rPr lang="en-US" sz="3200"/>
              <a:t> like the chaff which the wind drives away. 5) Therefore the ungodly shall not stand in the judgement, Nor sinners in the congregation of the righteous. 6) For the LORD knows the way of the righteous, But the way of the ungodly shall perish.</a:t>
            </a:r>
          </a:p>
        </p:txBody>
      </p:sp>
    </p:spTree>
    <p:extLst>
      <p:ext uri="{BB962C8B-B14F-4D97-AF65-F5344CB8AC3E}">
        <p14:creationId xmlns:p14="http://schemas.microsoft.com/office/powerpoint/2010/main" val="3500350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43744-4CD8-BD05-1D5D-518C9E1F3D32}"/>
              </a:ext>
            </a:extLst>
          </p:cNvPr>
          <p:cNvSpPr>
            <a:spLocks noGrp="1"/>
          </p:cNvSpPr>
          <p:nvPr>
            <p:ph type="title"/>
          </p:nvPr>
        </p:nvSpPr>
        <p:spPr>
          <a:xfrm>
            <a:off x="1756227" y="0"/>
            <a:ext cx="8815740" cy="1325563"/>
          </a:xfrm>
        </p:spPr>
        <p:txBody>
          <a:bodyPr>
            <a:normAutofit/>
          </a:bodyPr>
          <a:lstStyle/>
          <a:p>
            <a:pPr algn="ctr"/>
            <a:r>
              <a:rPr lang="en-US" sz="4000" b="1"/>
              <a:t>Psalms 1 and 150</a:t>
            </a:r>
          </a:p>
        </p:txBody>
      </p:sp>
      <p:sp>
        <p:nvSpPr>
          <p:cNvPr id="3" name="Content Placeholder 2">
            <a:extLst>
              <a:ext uri="{FF2B5EF4-FFF2-40B4-BE49-F238E27FC236}">
                <a16:creationId xmlns:a16="http://schemas.microsoft.com/office/drawing/2014/main" id="{3EF7E140-35C7-CF70-3874-F294461AE34E}"/>
              </a:ext>
            </a:extLst>
          </p:cNvPr>
          <p:cNvSpPr>
            <a:spLocks noGrp="1"/>
          </p:cNvSpPr>
          <p:nvPr>
            <p:ph idx="1"/>
          </p:nvPr>
        </p:nvSpPr>
        <p:spPr>
          <a:xfrm>
            <a:off x="419099" y="1188720"/>
            <a:ext cx="11353800" cy="5183051"/>
          </a:xfrm>
        </p:spPr>
        <p:txBody>
          <a:bodyPr>
            <a:normAutofit lnSpcReduction="10000"/>
          </a:bodyPr>
          <a:lstStyle/>
          <a:p>
            <a:pPr marL="0" indent="0" algn="ctr">
              <a:buNone/>
            </a:pPr>
            <a:r>
              <a:rPr lang="en-US" sz="3200"/>
              <a:t>Psalm 1</a:t>
            </a:r>
          </a:p>
          <a:p>
            <a:pPr marL="0" indent="0" algn="just">
              <a:buNone/>
            </a:pPr>
            <a:r>
              <a:rPr lang="en-US" sz="3200"/>
              <a:t>1) Blessed </a:t>
            </a:r>
            <a:r>
              <a:rPr lang="en-US" sz="3200" i="1"/>
              <a:t>is</a:t>
            </a:r>
            <a:r>
              <a:rPr lang="en-US" sz="3200"/>
              <a:t> the man Who walks not in the counsel of the ungodly, nor stands in the path of sinners, Nor sits in the seat of the scornful; 2) But his delight </a:t>
            </a:r>
            <a:r>
              <a:rPr lang="en-US" sz="3200" i="1"/>
              <a:t>is</a:t>
            </a:r>
            <a:r>
              <a:rPr lang="en-US" sz="3200"/>
              <a:t> in the law of the LORD, And in His law he meditates day and night. 3) He shall be like a tree Planted by the rivers of water, That brings forth its fruit in its season, Whose leaf also shall not wither; And whatever he does shall prosper. 4) The ungodly </a:t>
            </a:r>
            <a:r>
              <a:rPr lang="en-US" sz="3200" i="1"/>
              <a:t>are </a:t>
            </a:r>
            <a:r>
              <a:rPr lang="en-US" sz="3200"/>
              <a:t>not so, But </a:t>
            </a:r>
            <a:r>
              <a:rPr lang="en-US" sz="3200" i="1"/>
              <a:t>are</a:t>
            </a:r>
            <a:r>
              <a:rPr lang="en-US" sz="3200"/>
              <a:t> like the chaff which the wind drives away. 5) Therefore the ungodly shall not stand in the judgement, Nor sinners in the congregation of the righteous. </a:t>
            </a:r>
            <a:r>
              <a:rPr lang="en-US" sz="3200">
                <a:solidFill>
                  <a:srgbClr val="FF0000"/>
                </a:solidFill>
              </a:rPr>
              <a:t>6) For the LORD knows the way of the righteous, But the way of the ungodly shall perish.</a:t>
            </a:r>
          </a:p>
        </p:txBody>
      </p:sp>
    </p:spTree>
    <p:extLst>
      <p:ext uri="{BB962C8B-B14F-4D97-AF65-F5344CB8AC3E}">
        <p14:creationId xmlns:p14="http://schemas.microsoft.com/office/powerpoint/2010/main" val="4283583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43744-4CD8-BD05-1D5D-518C9E1F3D32}"/>
              </a:ext>
            </a:extLst>
          </p:cNvPr>
          <p:cNvSpPr>
            <a:spLocks noGrp="1"/>
          </p:cNvSpPr>
          <p:nvPr>
            <p:ph type="title"/>
          </p:nvPr>
        </p:nvSpPr>
        <p:spPr>
          <a:xfrm>
            <a:off x="1756227" y="0"/>
            <a:ext cx="8815740" cy="1325563"/>
          </a:xfrm>
        </p:spPr>
        <p:txBody>
          <a:bodyPr>
            <a:normAutofit/>
          </a:bodyPr>
          <a:lstStyle/>
          <a:p>
            <a:pPr algn="ctr"/>
            <a:r>
              <a:rPr lang="en-US" sz="4000" b="1"/>
              <a:t>Psalms 1 and 150</a:t>
            </a:r>
          </a:p>
        </p:txBody>
      </p:sp>
      <p:sp>
        <p:nvSpPr>
          <p:cNvPr id="3" name="Content Placeholder 2">
            <a:extLst>
              <a:ext uri="{FF2B5EF4-FFF2-40B4-BE49-F238E27FC236}">
                <a16:creationId xmlns:a16="http://schemas.microsoft.com/office/drawing/2014/main" id="{3EF7E140-35C7-CF70-3874-F294461AE34E}"/>
              </a:ext>
            </a:extLst>
          </p:cNvPr>
          <p:cNvSpPr>
            <a:spLocks noGrp="1"/>
          </p:cNvSpPr>
          <p:nvPr>
            <p:ph idx="1"/>
          </p:nvPr>
        </p:nvSpPr>
        <p:spPr>
          <a:xfrm>
            <a:off x="419099" y="1188720"/>
            <a:ext cx="11353800" cy="5183051"/>
          </a:xfrm>
        </p:spPr>
        <p:txBody>
          <a:bodyPr>
            <a:normAutofit/>
          </a:bodyPr>
          <a:lstStyle/>
          <a:p>
            <a:pPr marL="0" indent="0" algn="ctr">
              <a:buNone/>
            </a:pPr>
            <a:r>
              <a:rPr lang="en-US" sz="3200"/>
              <a:t>Psalm 1</a:t>
            </a:r>
          </a:p>
          <a:p>
            <a:pPr marL="0" indent="0" algn="just">
              <a:buNone/>
            </a:pPr>
            <a:r>
              <a:rPr lang="en-US" sz="3200"/>
              <a:t>6) For the LORD knows the way of the righteous, But the way of the ungodly shall perish.</a:t>
            </a:r>
          </a:p>
          <a:p>
            <a:pPr algn="just"/>
            <a:r>
              <a:rPr lang="en-US" sz="3200"/>
              <a:t>Psalms 119: 105 - Thy word is a lamp unto my feet and light unto my path.</a:t>
            </a:r>
          </a:p>
          <a:p>
            <a:pPr algn="just"/>
            <a:r>
              <a:rPr lang="en-US" sz="3200"/>
              <a:t>Nahum 1:7 – The LORD </a:t>
            </a:r>
            <a:r>
              <a:rPr lang="en-US" sz="3200" i="1"/>
              <a:t>is</a:t>
            </a:r>
            <a:r>
              <a:rPr lang="en-US" sz="3200"/>
              <a:t> good, A stronghold in the day of trouble; And he knows those who trust in Him.</a:t>
            </a:r>
          </a:p>
        </p:txBody>
      </p:sp>
    </p:spTree>
    <p:extLst>
      <p:ext uri="{BB962C8B-B14F-4D97-AF65-F5344CB8AC3E}">
        <p14:creationId xmlns:p14="http://schemas.microsoft.com/office/powerpoint/2010/main" val="274994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43744-4CD8-BD05-1D5D-518C9E1F3D32}"/>
              </a:ext>
            </a:extLst>
          </p:cNvPr>
          <p:cNvSpPr>
            <a:spLocks noGrp="1"/>
          </p:cNvSpPr>
          <p:nvPr>
            <p:ph type="title"/>
          </p:nvPr>
        </p:nvSpPr>
        <p:spPr>
          <a:xfrm>
            <a:off x="1756227" y="0"/>
            <a:ext cx="8815740" cy="1325563"/>
          </a:xfrm>
        </p:spPr>
        <p:txBody>
          <a:bodyPr>
            <a:normAutofit/>
          </a:bodyPr>
          <a:lstStyle/>
          <a:p>
            <a:pPr algn="ctr"/>
            <a:r>
              <a:rPr lang="en-US" sz="4000" b="1"/>
              <a:t>Psalms 1 and 150</a:t>
            </a:r>
          </a:p>
        </p:txBody>
      </p:sp>
      <p:sp>
        <p:nvSpPr>
          <p:cNvPr id="3" name="Content Placeholder 2">
            <a:extLst>
              <a:ext uri="{FF2B5EF4-FFF2-40B4-BE49-F238E27FC236}">
                <a16:creationId xmlns:a16="http://schemas.microsoft.com/office/drawing/2014/main" id="{3EF7E140-35C7-CF70-3874-F294461AE34E}"/>
              </a:ext>
            </a:extLst>
          </p:cNvPr>
          <p:cNvSpPr>
            <a:spLocks noGrp="1"/>
          </p:cNvSpPr>
          <p:nvPr>
            <p:ph idx="1"/>
          </p:nvPr>
        </p:nvSpPr>
        <p:spPr>
          <a:xfrm>
            <a:off x="419099" y="1188720"/>
            <a:ext cx="11353800" cy="5183051"/>
          </a:xfrm>
        </p:spPr>
        <p:txBody>
          <a:bodyPr>
            <a:normAutofit/>
          </a:bodyPr>
          <a:lstStyle/>
          <a:p>
            <a:pPr marL="0" indent="0" algn="ctr">
              <a:buNone/>
            </a:pPr>
            <a:r>
              <a:rPr lang="en-US" sz="3200"/>
              <a:t>Psalm 1</a:t>
            </a:r>
          </a:p>
          <a:p>
            <a:pPr marL="0" indent="0" algn="just">
              <a:buNone/>
            </a:pPr>
            <a:r>
              <a:rPr lang="en-US" sz="3200"/>
              <a:t>6) For the LORD knows the way of the righteous, </a:t>
            </a:r>
            <a:r>
              <a:rPr lang="en-US" sz="3200">
                <a:solidFill>
                  <a:srgbClr val="FF0000"/>
                </a:solidFill>
              </a:rPr>
              <a:t>But the way of the ungodly shall perish</a:t>
            </a:r>
            <a:r>
              <a:rPr lang="en-US" sz="3200"/>
              <a:t>.</a:t>
            </a:r>
          </a:p>
          <a:p>
            <a:pPr algn="just"/>
            <a:r>
              <a:rPr lang="en-US" sz="3200"/>
              <a:t>Psalm 119: 105 - Thy word is a lamp unto my feet and light unto my path.</a:t>
            </a:r>
          </a:p>
          <a:p>
            <a:pPr algn="just"/>
            <a:r>
              <a:rPr lang="en-US" sz="3200"/>
              <a:t>Nahum 1:7 – The LORD </a:t>
            </a:r>
            <a:r>
              <a:rPr lang="en-US" sz="3200" i="1"/>
              <a:t>is</a:t>
            </a:r>
            <a:r>
              <a:rPr lang="en-US" sz="3200"/>
              <a:t> good, A stronghold in the day of trouble; And he knows those who trust in Him.</a:t>
            </a:r>
          </a:p>
        </p:txBody>
      </p:sp>
    </p:spTree>
    <p:extLst>
      <p:ext uri="{BB962C8B-B14F-4D97-AF65-F5344CB8AC3E}">
        <p14:creationId xmlns:p14="http://schemas.microsoft.com/office/powerpoint/2010/main" val="1715758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43744-4CD8-BD05-1D5D-518C9E1F3D32}"/>
              </a:ext>
            </a:extLst>
          </p:cNvPr>
          <p:cNvSpPr>
            <a:spLocks noGrp="1"/>
          </p:cNvSpPr>
          <p:nvPr>
            <p:ph type="title"/>
          </p:nvPr>
        </p:nvSpPr>
        <p:spPr>
          <a:xfrm>
            <a:off x="1756227" y="0"/>
            <a:ext cx="8815740" cy="1325563"/>
          </a:xfrm>
        </p:spPr>
        <p:txBody>
          <a:bodyPr>
            <a:normAutofit/>
          </a:bodyPr>
          <a:lstStyle/>
          <a:p>
            <a:pPr algn="ctr"/>
            <a:r>
              <a:rPr lang="en-US" sz="4000" b="1"/>
              <a:t>Psalms 1 and 150</a:t>
            </a:r>
          </a:p>
        </p:txBody>
      </p:sp>
      <p:sp>
        <p:nvSpPr>
          <p:cNvPr id="3" name="Content Placeholder 2">
            <a:extLst>
              <a:ext uri="{FF2B5EF4-FFF2-40B4-BE49-F238E27FC236}">
                <a16:creationId xmlns:a16="http://schemas.microsoft.com/office/drawing/2014/main" id="{3EF7E140-35C7-CF70-3874-F294461AE34E}"/>
              </a:ext>
            </a:extLst>
          </p:cNvPr>
          <p:cNvSpPr>
            <a:spLocks noGrp="1"/>
          </p:cNvSpPr>
          <p:nvPr>
            <p:ph idx="1"/>
          </p:nvPr>
        </p:nvSpPr>
        <p:spPr>
          <a:xfrm>
            <a:off x="419099" y="1188720"/>
            <a:ext cx="11353800" cy="5183051"/>
          </a:xfrm>
        </p:spPr>
        <p:txBody>
          <a:bodyPr>
            <a:normAutofit lnSpcReduction="10000"/>
          </a:bodyPr>
          <a:lstStyle/>
          <a:p>
            <a:pPr marL="0" indent="0" algn="ctr">
              <a:buNone/>
            </a:pPr>
            <a:r>
              <a:rPr lang="en-US" sz="3200"/>
              <a:t>Psalm 1</a:t>
            </a:r>
          </a:p>
          <a:p>
            <a:pPr marL="0" indent="0" algn="just">
              <a:buNone/>
            </a:pPr>
            <a:r>
              <a:rPr lang="en-US" sz="3200"/>
              <a:t>1) Blessed </a:t>
            </a:r>
            <a:r>
              <a:rPr lang="en-US" sz="3200" i="1"/>
              <a:t>is</a:t>
            </a:r>
            <a:r>
              <a:rPr lang="en-US" sz="3200"/>
              <a:t> the man Who walks not in the counsel of the </a:t>
            </a:r>
            <a:r>
              <a:rPr lang="en-US" sz="3200">
                <a:solidFill>
                  <a:srgbClr val="FF0000"/>
                </a:solidFill>
              </a:rPr>
              <a:t>ungodly</a:t>
            </a:r>
            <a:r>
              <a:rPr lang="en-US" sz="3200"/>
              <a:t>, nor stands in the path of sinners, Nor sits in the seat of the scornful; 2) But his delight </a:t>
            </a:r>
            <a:r>
              <a:rPr lang="en-US" sz="3200" i="1"/>
              <a:t>is</a:t>
            </a:r>
            <a:r>
              <a:rPr lang="en-US" sz="3200"/>
              <a:t> in the law of the LORD, And in His law he meditates day and night. 3) He shall be like a tree Planted by the rivers of water, That brings forth its fruit in its season, Whose leaf also shall not wither; And whatever he does shall prosper. 4) The </a:t>
            </a:r>
            <a:r>
              <a:rPr lang="en-US" sz="3200">
                <a:solidFill>
                  <a:srgbClr val="FF0000"/>
                </a:solidFill>
              </a:rPr>
              <a:t>ungodly</a:t>
            </a:r>
            <a:r>
              <a:rPr lang="en-US" sz="3200"/>
              <a:t> </a:t>
            </a:r>
            <a:r>
              <a:rPr lang="en-US" sz="3200" i="1"/>
              <a:t>are </a:t>
            </a:r>
            <a:r>
              <a:rPr lang="en-US" sz="3200"/>
              <a:t>not so, But </a:t>
            </a:r>
            <a:r>
              <a:rPr lang="en-US" sz="3200" i="1"/>
              <a:t>are</a:t>
            </a:r>
            <a:r>
              <a:rPr lang="en-US" sz="3200"/>
              <a:t> like the chaff which the wind drives away. 5) Therefore the </a:t>
            </a:r>
            <a:r>
              <a:rPr lang="en-US" sz="3200">
                <a:solidFill>
                  <a:srgbClr val="FF0000"/>
                </a:solidFill>
              </a:rPr>
              <a:t>ungodly</a:t>
            </a:r>
            <a:r>
              <a:rPr lang="en-US" sz="3200"/>
              <a:t> shall not stand in the judgement, Nor sinners in the congregation of the righteous. 6) For the LORD knows the way of the righteous, But the way of the </a:t>
            </a:r>
            <a:r>
              <a:rPr lang="en-US" sz="3200">
                <a:solidFill>
                  <a:srgbClr val="FF0000"/>
                </a:solidFill>
              </a:rPr>
              <a:t>ungodly</a:t>
            </a:r>
            <a:r>
              <a:rPr lang="en-US" sz="3200"/>
              <a:t> shall perish.</a:t>
            </a:r>
          </a:p>
        </p:txBody>
      </p:sp>
    </p:spTree>
    <p:extLst>
      <p:ext uri="{BB962C8B-B14F-4D97-AF65-F5344CB8AC3E}">
        <p14:creationId xmlns:p14="http://schemas.microsoft.com/office/powerpoint/2010/main" val="1851905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43744-4CD8-BD05-1D5D-518C9E1F3D32}"/>
              </a:ext>
            </a:extLst>
          </p:cNvPr>
          <p:cNvSpPr>
            <a:spLocks noGrp="1"/>
          </p:cNvSpPr>
          <p:nvPr>
            <p:ph type="title"/>
          </p:nvPr>
        </p:nvSpPr>
        <p:spPr>
          <a:xfrm>
            <a:off x="1756227" y="0"/>
            <a:ext cx="8815740" cy="1325563"/>
          </a:xfrm>
        </p:spPr>
        <p:txBody>
          <a:bodyPr>
            <a:normAutofit/>
          </a:bodyPr>
          <a:lstStyle/>
          <a:p>
            <a:pPr algn="ctr"/>
            <a:r>
              <a:rPr lang="en-US" sz="4000" b="1"/>
              <a:t>Psalms 1 and 150</a:t>
            </a:r>
          </a:p>
        </p:txBody>
      </p:sp>
      <p:sp>
        <p:nvSpPr>
          <p:cNvPr id="3" name="Content Placeholder 2">
            <a:extLst>
              <a:ext uri="{FF2B5EF4-FFF2-40B4-BE49-F238E27FC236}">
                <a16:creationId xmlns:a16="http://schemas.microsoft.com/office/drawing/2014/main" id="{3EF7E140-35C7-CF70-3874-F294461AE34E}"/>
              </a:ext>
            </a:extLst>
          </p:cNvPr>
          <p:cNvSpPr>
            <a:spLocks noGrp="1"/>
          </p:cNvSpPr>
          <p:nvPr>
            <p:ph idx="1"/>
          </p:nvPr>
        </p:nvSpPr>
        <p:spPr>
          <a:xfrm>
            <a:off x="419099" y="1188720"/>
            <a:ext cx="11353800" cy="5183051"/>
          </a:xfrm>
        </p:spPr>
        <p:txBody>
          <a:bodyPr>
            <a:normAutofit lnSpcReduction="10000"/>
          </a:bodyPr>
          <a:lstStyle/>
          <a:p>
            <a:pPr marL="0" indent="0" algn="ctr">
              <a:buNone/>
            </a:pPr>
            <a:r>
              <a:rPr lang="en-US" sz="3200"/>
              <a:t>Psalm 1</a:t>
            </a:r>
          </a:p>
          <a:p>
            <a:pPr marL="0" indent="0" algn="just">
              <a:buNone/>
            </a:pPr>
            <a:r>
              <a:rPr lang="en-US" sz="3200"/>
              <a:t>1) Blessed </a:t>
            </a:r>
            <a:r>
              <a:rPr lang="en-US" sz="3200" i="1"/>
              <a:t>is</a:t>
            </a:r>
            <a:r>
              <a:rPr lang="en-US" sz="3200"/>
              <a:t> the man Who walks not in the counsel of the ungodly, nor stands in the path of sinners, Nor sits in the seat of the scornful; 2) But his delight </a:t>
            </a:r>
            <a:r>
              <a:rPr lang="en-US" sz="3200" i="1"/>
              <a:t>is</a:t>
            </a:r>
            <a:r>
              <a:rPr lang="en-US" sz="3200"/>
              <a:t> in the law of the LORD, And in His law he meditates day and night. 3) He shall be like a tree Planted by the rivers of water, That brings forth its fruit in its season, Whose leaf also shall not wither; And whatever he does shall prosper. 4) The ungodly </a:t>
            </a:r>
            <a:r>
              <a:rPr lang="en-US" sz="3200" i="1"/>
              <a:t>are </a:t>
            </a:r>
            <a:r>
              <a:rPr lang="en-US" sz="3200"/>
              <a:t>not so, But </a:t>
            </a:r>
            <a:r>
              <a:rPr lang="en-US" sz="3200" i="1"/>
              <a:t>are</a:t>
            </a:r>
            <a:r>
              <a:rPr lang="en-US" sz="3200"/>
              <a:t> like the chaff which the wind drives away. 5) Therefore the ungodly shall not stand in the judgement, Nor sinners in the congregation of the righteous. 6) For the LORD knows the way of the righteous, But the way of the ungodly shall perish.</a:t>
            </a:r>
          </a:p>
        </p:txBody>
      </p:sp>
    </p:spTree>
    <p:extLst>
      <p:ext uri="{BB962C8B-B14F-4D97-AF65-F5344CB8AC3E}">
        <p14:creationId xmlns:p14="http://schemas.microsoft.com/office/powerpoint/2010/main" val="33087140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43744-4CD8-BD05-1D5D-518C9E1F3D32}"/>
              </a:ext>
            </a:extLst>
          </p:cNvPr>
          <p:cNvSpPr>
            <a:spLocks noGrp="1"/>
          </p:cNvSpPr>
          <p:nvPr>
            <p:ph type="title"/>
          </p:nvPr>
        </p:nvSpPr>
        <p:spPr>
          <a:xfrm>
            <a:off x="1756227" y="0"/>
            <a:ext cx="8815740" cy="1325563"/>
          </a:xfrm>
        </p:spPr>
        <p:txBody>
          <a:bodyPr>
            <a:normAutofit/>
          </a:bodyPr>
          <a:lstStyle/>
          <a:p>
            <a:pPr algn="ctr"/>
            <a:r>
              <a:rPr lang="en-US" sz="4000" b="1"/>
              <a:t>Psalms 1 and 150</a:t>
            </a:r>
          </a:p>
        </p:txBody>
      </p:sp>
      <p:sp>
        <p:nvSpPr>
          <p:cNvPr id="3" name="Content Placeholder 2">
            <a:extLst>
              <a:ext uri="{FF2B5EF4-FFF2-40B4-BE49-F238E27FC236}">
                <a16:creationId xmlns:a16="http://schemas.microsoft.com/office/drawing/2014/main" id="{3EF7E140-35C7-CF70-3874-F294461AE34E}"/>
              </a:ext>
            </a:extLst>
          </p:cNvPr>
          <p:cNvSpPr>
            <a:spLocks noGrp="1"/>
          </p:cNvSpPr>
          <p:nvPr>
            <p:ph idx="1"/>
          </p:nvPr>
        </p:nvSpPr>
        <p:spPr>
          <a:xfrm>
            <a:off x="419099" y="1188720"/>
            <a:ext cx="11353800" cy="5183051"/>
          </a:xfrm>
        </p:spPr>
        <p:txBody>
          <a:bodyPr>
            <a:normAutofit/>
          </a:bodyPr>
          <a:lstStyle/>
          <a:p>
            <a:pPr marL="0" indent="0" algn="ctr">
              <a:buNone/>
            </a:pPr>
            <a:r>
              <a:rPr lang="en-US" sz="3200"/>
              <a:t>Psalm 150</a:t>
            </a:r>
          </a:p>
          <a:p>
            <a:pPr marL="0" indent="0" algn="just">
              <a:buNone/>
            </a:pPr>
            <a:r>
              <a:rPr lang="en-US" sz="3200"/>
              <a:t>1) PRAISE the LORD! Praise God in His sanctuary; Praise Him in His mighty firmament! 2) Praise Him for His might acts; Praise Him according to His excellent greatness! 3) Praise Him with the sound of the trumpet; Praise Him with the lute and harp! 4) Praise Him with the timbrel and dance; Praise Him with the stringed instruments and flutes! 5) Praise Him with loud cymbals; Praise Him clashing cymbals! 6) Let everything that has breath praise the LORD. Praise the LORD!</a:t>
            </a:r>
          </a:p>
        </p:txBody>
      </p:sp>
    </p:spTree>
    <p:extLst>
      <p:ext uri="{BB962C8B-B14F-4D97-AF65-F5344CB8AC3E}">
        <p14:creationId xmlns:p14="http://schemas.microsoft.com/office/powerpoint/2010/main" val="413770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43744-4CD8-BD05-1D5D-518C9E1F3D32}"/>
              </a:ext>
            </a:extLst>
          </p:cNvPr>
          <p:cNvSpPr>
            <a:spLocks noGrp="1"/>
          </p:cNvSpPr>
          <p:nvPr>
            <p:ph type="title"/>
          </p:nvPr>
        </p:nvSpPr>
        <p:spPr>
          <a:xfrm>
            <a:off x="1756227" y="0"/>
            <a:ext cx="8815740" cy="1325563"/>
          </a:xfrm>
        </p:spPr>
        <p:txBody>
          <a:bodyPr>
            <a:normAutofit/>
          </a:bodyPr>
          <a:lstStyle/>
          <a:p>
            <a:pPr algn="ctr"/>
            <a:r>
              <a:rPr lang="en-US" sz="4000" b="1"/>
              <a:t>Psalms 1 and 150</a:t>
            </a:r>
          </a:p>
        </p:txBody>
      </p:sp>
      <p:sp>
        <p:nvSpPr>
          <p:cNvPr id="3" name="Content Placeholder 2">
            <a:extLst>
              <a:ext uri="{FF2B5EF4-FFF2-40B4-BE49-F238E27FC236}">
                <a16:creationId xmlns:a16="http://schemas.microsoft.com/office/drawing/2014/main" id="{3EF7E140-35C7-CF70-3874-F294461AE34E}"/>
              </a:ext>
            </a:extLst>
          </p:cNvPr>
          <p:cNvSpPr>
            <a:spLocks noGrp="1"/>
          </p:cNvSpPr>
          <p:nvPr>
            <p:ph idx="1"/>
          </p:nvPr>
        </p:nvSpPr>
        <p:spPr>
          <a:xfrm>
            <a:off x="419099" y="1188720"/>
            <a:ext cx="11353800" cy="5183051"/>
          </a:xfrm>
        </p:spPr>
        <p:txBody>
          <a:bodyPr>
            <a:normAutofit/>
          </a:bodyPr>
          <a:lstStyle/>
          <a:p>
            <a:pPr marL="0" indent="0" algn="ctr">
              <a:buNone/>
            </a:pPr>
            <a:r>
              <a:rPr lang="en-US" sz="3200"/>
              <a:t>Psalm 150</a:t>
            </a:r>
          </a:p>
          <a:p>
            <a:pPr marL="0" indent="0" algn="just">
              <a:buNone/>
            </a:pPr>
            <a:r>
              <a:rPr lang="en-US" sz="3200"/>
              <a:t>1) </a:t>
            </a:r>
            <a:r>
              <a:rPr lang="en-US" sz="3200">
                <a:solidFill>
                  <a:srgbClr val="FF0000"/>
                </a:solidFill>
              </a:rPr>
              <a:t>PRAISE</a:t>
            </a:r>
            <a:r>
              <a:rPr lang="en-US" sz="3200"/>
              <a:t> the LORD! </a:t>
            </a:r>
            <a:r>
              <a:rPr lang="en-US" sz="3200">
                <a:solidFill>
                  <a:srgbClr val="FF0000"/>
                </a:solidFill>
              </a:rPr>
              <a:t>Praise</a:t>
            </a:r>
            <a:r>
              <a:rPr lang="en-US" sz="3200"/>
              <a:t> God in His sanctuary; </a:t>
            </a:r>
            <a:r>
              <a:rPr lang="en-US" sz="3200">
                <a:solidFill>
                  <a:srgbClr val="FF0000"/>
                </a:solidFill>
              </a:rPr>
              <a:t>Praise</a:t>
            </a:r>
            <a:r>
              <a:rPr lang="en-US" sz="3200"/>
              <a:t> Him in His mighty firmament! 2) </a:t>
            </a:r>
            <a:r>
              <a:rPr lang="en-US" sz="3200">
                <a:solidFill>
                  <a:srgbClr val="FF0000"/>
                </a:solidFill>
              </a:rPr>
              <a:t>Praise</a:t>
            </a:r>
            <a:r>
              <a:rPr lang="en-US" sz="3200"/>
              <a:t> Him for His might acts; </a:t>
            </a:r>
            <a:r>
              <a:rPr lang="en-US" sz="3200">
                <a:solidFill>
                  <a:srgbClr val="FF0000"/>
                </a:solidFill>
              </a:rPr>
              <a:t>Praise</a:t>
            </a:r>
            <a:r>
              <a:rPr lang="en-US" sz="3200"/>
              <a:t> Him according to His excellent greatness! 3) </a:t>
            </a:r>
            <a:r>
              <a:rPr lang="en-US" sz="3200">
                <a:solidFill>
                  <a:srgbClr val="FF0000"/>
                </a:solidFill>
              </a:rPr>
              <a:t>Praise</a:t>
            </a:r>
            <a:r>
              <a:rPr lang="en-US" sz="3200"/>
              <a:t> Him with the sound of the trumpet; </a:t>
            </a:r>
            <a:r>
              <a:rPr lang="en-US" sz="3200">
                <a:solidFill>
                  <a:srgbClr val="FF0000"/>
                </a:solidFill>
              </a:rPr>
              <a:t>Praise</a:t>
            </a:r>
            <a:r>
              <a:rPr lang="en-US" sz="3200"/>
              <a:t> Him with the lute and harp! 4) </a:t>
            </a:r>
            <a:r>
              <a:rPr lang="en-US" sz="3200">
                <a:solidFill>
                  <a:srgbClr val="FF0000"/>
                </a:solidFill>
              </a:rPr>
              <a:t>Praise</a:t>
            </a:r>
            <a:r>
              <a:rPr lang="en-US" sz="3200"/>
              <a:t> Him with the timbrel and dance; </a:t>
            </a:r>
            <a:r>
              <a:rPr lang="en-US" sz="3200">
                <a:solidFill>
                  <a:srgbClr val="FF0000"/>
                </a:solidFill>
              </a:rPr>
              <a:t>Praise</a:t>
            </a:r>
            <a:r>
              <a:rPr lang="en-US" sz="3200"/>
              <a:t> Him with the stringed instruments and flutes! 5) </a:t>
            </a:r>
            <a:r>
              <a:rPr lang="en-US" sz="3200">
                <a:solidFill>
                  <a:srgbClr val="FF0000"/>
                </a:solidFill>
              </a:rPr>
              <a:t>Praise</a:t>
            </a:r>
            <a:r>
              <a:rPr lang="en-US" sz="3200"/>
              <a:t> Him with loud cymbals; </a:t>
            </a:r>
            <a:r>
              <a:rPr lang="en-US" sz="3200">
                <a:solidFill>
                  <a:srgbClr val="FF0000"/>
                </a:solidFill>
              </a:rPr>
              <a:t>Praise</a:t>
            </a:r>
            <a:r>
              <a:rPr lang="en-US" sz="3200"/>
              <a:t> Him clashing cymbals! 6) Let everything that has breath </a:t>
            </a:r>
            <a:r>
              <a:rPr lang="en-US" sz="3200">
                <a:solidFill>
                  <a:srgbClr val="FF0000"/>
                </a:solidFill>
              </a:rPr>
              <a:t>praise</a:t>
            </a:r>
            <a:r>
              <a:rPr lang="en-US" sz="3200"/>
              <a:t> the LORD. </a:t>
            </a:r>
            <a:r>
              <a:rPr lang="en-US" sz="3200">
                <a:solidFill>
                  <a:srgbClr val="FF0000"/>
                </a:solidFill>
              </a:rPr>
              <a:t>Praise</a:t>
            </a:r>
            <a:r>
              <a:rPr lang="en-US" sz="3200"/>
              <a:t> the LORD!</a:t>
            </a:r>
          </a:p>
        </p:txBody>
      </p:sp>
    </p:spTree>
    <p:extLst>
      <p:ext uri="{BB962C8B-B14F-4D97-AF65-F5344CB8AC3E}">
        <p14:creationId xmlns:p14="http://schemas.microsoft.com/office/powerpoint/2010/main" val="1444875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43744-4CD8-BD05-1D5D-518C9E1F3D32}"/>
              </a:ext>
            </a:extLst>
          </p:cNvPr>
          <p:cNvSpPr>
            <a:spLocks noGrp="1"/>
          </p:cNvSpPr>
          <p:nvPr>
            <p:ph type="title"/>
          </p:nvPr>
        </p:nvSpPr>
        <p:spPr>
          <a:xfrm>
            <a:off x="1756227" y="0"/>
            <a:ext cx="8815740" cy="1325563"/>
          </a:xfrm>
        </p:spPr>
        <p:txBody>
          <a:bodyPr>
            <a:normAutofit/>
          </a:bodyPr>
          <a:lstStyle/>
          <a:p>
            <a:pPr algn="ctr"/>
            <a:r>
              <a:rPr lang="en-US" sz="4000" b="1"/>
              <a:t>Psalms 1 and 150</a:t>
            </a:r>
          </a:p>
        </p:txBody>
      </p:sp>
      <p:sp>
        <p:nvSpPr>
          <p:cNvPr id="3" name="Content Placeholder 2">
            <a:extLst>
              <a:ext uri="{FF2B5EF4-FFF2-40B4-BE49-F238E27FC236}">
                <a16:creationId xmlns:a16="http://schemas.microsoft.com/office/drawing/2014/main" id="{3EF7E140-35C7-CF70-3874-F294461AE34E}"/>
              </a:ext>
            </a:extLst>
          </p:cNvPr>
          <p:cNvSpPr>
            <a:spLocks noGrp="1"/>
          </p:cNvSpPr>
          <p:nvPr>
            <p:ph idx="1"/>
          </p:nvPr>
        </p:nvSpPr>
        <p:spPr>
          <a:xfrm>
            <a:off x="419099" y="1188720"/>
            <a:ext cx="11353800" cy="5183051"/>
          </a:xfrm>
        </p:spPr>
        <p:txBody>
          <a:bodyPr>
            <a:normAutofit/>
          </a:bodyPr>
          <a:lstStyle/>
          <a:p>
            <a:pPr marL="0" indent="0" algn="ctr">
              <a:buNone/>
            </a:pPr>
            <a:r>
              <a:rPr lang="en-US" sz="3200"/>
              <a:t>Psalm 150</a:t>
            </a:r>
          </a:p>
          <a:p>
            <a:pPr algn="just"/>
            <a:r>
              <a:rPr lang="en-US" sz="3200"/>
              <a:t>Praise! – Hebrew word “</a:t>
            </a:r>
            <a:r>
              <a:rPr lang="he-IL" sz="3600" b="0" i="0">
                <a:solidFill>
                  <a:srgbClr val="001320"/>
                </a:solidFill>
                <a:effectLst/>
                <a:latin typeface="Ezra SIL"/>
              </a:rPr>
              <a:t>הָל</a:t>
            </a:r>
            <a:r>
              <a:rPr lang="he-IL" sz="3200" b="0" i="0">
                <a:solidFill>
                  <a:srgbClr val="001320"/>
                </a:solidFill>
                <a:effectLst/>
                <a:latin typeface="Ezra SIL"/>
              </a:rPr>
              <a:t>ַל</a:t>
            </a:r>
            <a:r>
              <a:rPr lang="en-US" sz="3200" b="0" i="0">
                <a:solidFill>
                  <a:srgbClr val="001320"/>
                </a:solidFill>
                <a:effectLst/>
                <a:latin typeface="Ezra SIL"/>
              </a:rPr>
              <a:t>“</a:t>
            </a:r>
            <a:r>
              <a:rPr lang="en-US" sz="3200"/>
              <a:t> (halal) “to be clear; to shine, to make a show, to boast, to celebrate, glory, give (light), (sing, be worthy of) praise</a:t>
            </a:r>
          </a:p>
          <a:p>
            <a:pPr algn="just"/>
            <a:r>
              <a:rPr lang="en-US" sz="3200"/>
              <a:t>Used 13 times in this short 6 verse psalm</a:t>
            </a:r>
          </a:p>
          <a:p>
            <a:pPr algn="just"/>
            <a:r>
              <a:rPr lang="en-US" sz="3200"/>
              <a:t>Where? In His sanctuary and in His mighty firmament (</a:t>
            </a:r>
            <a:r>
              <a:rPr lang="en-US" sz="3200" err="1"/>
              <a:t>vrs</a:t>
            </a:r>
            <a:r>
              <a:rPr lang="en-US" sz="3200"/>
              <a:t> 1)</a:t>
            </a:r>
          </a:p>
          <a:p>
            <a:pPr algn="just"/>
            <a:r>
              <a:rPr lang="en-US" sz="3200"/>
              <a:t>Why? For His might acts and excellent greatness (</a:t>
            </a:r>
            <a:r>
              <a:rPr lang="en-US" sz="3200" err="1"/>
              <a:t>vrs</a:t>
            </a:r>
            <a:r>
              <a:rPr lang="en-US" sz="3200"/>
              <a:t> 2)</a:t>
            </a:r>
          </a:p>
          <a:p>
            <a:pPr algn="just"/>
            <a:r>
              <a:rPr lang="en-US" sz="3200"/>
              <a:t>How? With instruments and dance (</a:t>
            </a:r>
            <a:r>
              <a:rPr lang="en-US" sz="3200" err="1"/>
              <a:t>vrs</a:t>
            </a:r>
            <a:r>
              <a:rPr lang="en-US" sz="3200"/>
              <a:t> 3-5)</a:t>
            </a:r>
          </a:p>
          <a:p>
            <a:pPr algn="just"/>
            <a:r>
              <a:rPr lang="en-US" sz="3200"/>
              <a:t>Who? Everything that has breath! (</a:t>
            </a:r>
            <a:r>
              <a:rPr lang="en-US" sz="3200" err="1"/>
              <a:t>vrs</a:t>
            </a:r>
            <a:r>
              <a:rPr lang="en-US" sz="3200"/>
              <a:t> 6)</a:t>
            </a:r>
          </a:p>
        </p:txBody>
      </p:sp>
    </p:spTree>
    <p:extLst>
      <p:ext uri="{BB962C8B-B14F-4D97-AF65-F5344CB8AC3E}">
        <p14:creationId xmlns:p14="http://schemas.microsoft.com/office/powerpoint/2010/main" val="140122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43744-4CD8-BD05-1D5D-518C9E1F3D32}"/>
              </a:ext>
            </a:extLst>
          </p:cNvPr>
          <p:cNvSpPr>
            <a:spLocks noGrp="1"/>
          </p:cNvSpPr>
          <p:nvPr>
            <p:ph type="title"/>
          </p:nvPr>
        </p:nvSpPr>
        <p:spPr>
          <a:xfrm>
            <a:off x="1756227" y="0"/>
            <a:ext cx="8815740" cy="1325563"/>
          </a:xfrm>
        </p:spPr>
        <p:txBody>
          <a:bodyPr>
            <a:normAutofit/>
          </a:bodyPr>
          <a:lstStyle/>
          <a:p>
            <a:pPr algn="ctr"/>
            <a:r>
              <a:rPr lang="en-US" sz="4000" b="1"/>
              <a:t>Psalms 1 and 150</a:t>
            </a:r>
          </a:p>
        </p:txBody>
      </p:sp>
      <p:sp>
        <p:nvSpPr>
          <p:cNvPr id="3" name="Content Placeholder 2">
            <a:extLst>
              <a:ext uri="{FF2B5EF4-FFF2-40B4-BE49-F238E27FC236}">
                <a16:creationId xmlns:a16="http://schemas.microsoft.com/office/drawing/2014/main" id="{3EF7E140-35C7-CF70-3874-F294461AE34E}"/>
              </a:ext>
            </a:extLst>
          </p:cNvPr>
          <p:cNvSpPr>
            <a:spLocks noGrp="1"/>
          </p:cNvSpPr>
          <p:nvPr>
            <p:ph idx="1"/>
          </p:nvPr>
        </p:nvSpPr>
        <p:spPr>
          <a:xfrm>
            <a:off x="419099" y="1188720"/>
            <a:ext cx="11353800" cy="5183051"/>
          </a:xfrm>
        </p:spPr>
        <p:txBody>
          <a:bodyPr>
            <a:normAutofit/>
          </a:bodyPr>
          <a:lstStyle/>
          <a:p>
            <a:pPr marL="0" indent="0" algn="ctr">
              <a:buNone/>
            </a:pPr>
            <a:r>
              <a:rPr lang="en-US" sz="3200"/>
              <a:t>Psalm 150</a:t>
            </a:r>
          </a:p>
          <a:p>
            <a:pPr marL="0" indent="0" algn="ctr">
              <a:buNone/>
            </a:pPr>
            <a:r>
              <a:rPr lang="en-US" sz="3200"/>
              <a:t>Praise Him!</a:t>
            </a:r>
          </a:p>
          <a:p>
            <a:pPr algn="just"/>
            <a:r>
              <a:rPr lang="en-US" sz="3200"/>
              <a:t>Where? In His sanctuary and in His mighty firmament (</a:t>
            </a:r>
            <a:r>
              <a:rPr lang="en-US" sz="3200" err="1"/>
              <a:t>vrs</a:t>
            </a:r>
            <a:r>
              <a:rPr lang="en-US" sz="3200"/>
              <a:t> 1)</a:t>
            </a:r>
          </a:p>
          <a:p>
            <a:pPr algn="just"/>
            <a:r>
              <a:rPr lang="en-US" sz="3200"/>
              <a:t>1 Chronicles 23:25-32 – Tabernacle rests in Jerusalem and Levites appointed to assist its needs, including giving thanks and praise</a:t>
            </a:r>
          </a:p>
          <a:p>
            <a:pPr algn="just"/>
            <a:r>
              <a:rPr lang="en-US" sz="3200"/>
              <a:t>Ezra 3:10-11 – Praise offered up at the laying of foundation of temple rebuild</a:t>
            </a:r>
          </a:p>
          <a:p>
            <a:pPr algn="just"/>
            <a:r>
              <a:rPr lang="en-US" sz="3200"/>
              <a:t>Revelation 19:1-5 – Great multitude, 24 elders, 4 creatures all worshiping and praising God</a:t>
            </a:r>
          </a:p>
        </p:txBody>
      </p:sp>
    </p:spTree>
    <p:extLst>
      <p:ext uri="{BB962C8B-B14F-4D97-AF65-F5344CB8AC3E}">
        <p14:creationId xmlns:p14="http://schemas.microsoft.com/office/powerpoint/2010/main" val="4071132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43744-4CD8-BD05-1D5D-518C9E1F3D32}"/>
              </a:ext>
            </a:extLst>
          </p:cNvPr>
          <p:cNvSpPr>
            <a:spLocks noGrp="1"/>
          </p:cNvSpPr>
          <p:nvPr>
            <p:ph type="title"/>
          </p:nvPr>
        </p:nvSpPr>
        <p:spPr>
          <a:xfrm>
            <a:off x="1756227" y="0"/>
            <a:ext cx="8815740" cy="1325563"/>
          </a:xfrm>
        </p:spPr>
        <p:txBody>
          <a:bodyPr>
            <a:normAutofit/>
          </a:bodyPr>
          <a:lstStyle/>
          <a:p>
            <a:pPr algn="ctr"/>
            <a:r>
              <a:rPr lang="en-US" sz="4000" b="1"/>
              <a:t>Psalms 1 and 150</a:t>
            </a:r>
          </a:p>
        </p:txBody>
      </p:sp>
      <p:sp>
        <p:nvSpPr>
          <p:cNvPr id="3" name="Content Placeholder 2">
            <a:extLst>
              <a:ext uri="{FF2B5EF4-FFF2-40B4-BE49-F238E27FC236}">
                <a16:creationId xmlns:a16="http://schemas.microsoft.com/office/drawing/2014/main" id="{3EF7E140-35C7-CF70-3874-F294461AE34E}"/>
              </a:ext>
            </a:extLst>
          </p:cNvPr>
          <p:cNvSpPr>
            <a:spLocks noGrp="1"/>
          </p:cNvSpPr>
          <p:nvPr>
            <p:ph idx="1"/>
          </p:nvPr>
        </p:nvSpPr>
        <p:spPr>
          <a:xfrm>
            <a:off x="419099" y="1188720"/>
            <a:ext cx="11353800" cy="5183051"/>
          </a:xfrm>
        </p:spPr>
        <p:txBody>
          <a:bodyPr>
            <a:normAutofit/>
          </a:bodyPr>
          <a:lstStyle/>
          <a:p>
            <a:pPr marL="0" indent="0" algn="ctr">
              <a:buNone/>
            </a:pPr>
            <a:r>
              <a:rPr lang="en-US" sz="3200"/>
              <a:t>Psalm 150</a:t>
            </a:r>
          </a:p>
          <a:p>
            <a:pPr marL="0" indent="0" algn="ctr">
              <a:buNone/>
            </a:pPr>
            <a:r>
              <a:rPr lang="en-US" sz="3200"/>
              <a:t>Praise Him!</a:t>
            </a:r>
          </a:p>
          <a:p>
            <a:pPr algn="just"/>
            <a:r>
              <a:rPr lang="en-US" sz="3200"/>
              <a:t>Why? For His might acts and excellent greatness (</a:t>
            </a:r>
            <a:r>
              <a:rPr lang="en-US" sz="3200" err="1"/>
              <a:t>vrs</a:t>
            </a:r>
            <a:r>
              <a:rPr lang="en-US" sz="3200"/>
              <a:t> 2)</a:t>
            </a:r>
          </a:p>
          <a:p>
            <a:pPr algn="just"/>
            <a:r>
              <a:rPr lang="en-US" sz="3200"/>
              <a:t>Deuteronomy 10:21 – He is your praise, and He is your God, who has done for you these great and awesome things which your eyes have seen</a:t>
            </a:r>
          </a:p>
          <a:p>
            <a:pPr algn="just"/>
            <a:r>
              <a:rPr lang="en-US" sz="3200"/>
              <a:t>Psalm 21:13 – Be exalted, O LORD, in Your own strength! We will sing and praise Your power.</a:t>
            </a:r>
          </a:p>
          <a:p>
            <a:pPr algn="just"/>
            <a:endParaRPr lang="en-US" sz="3200"/>
          </a:p>
        </p:txBody>
      </p:sp>
    </p:spTree>
    <p:extLst>
      <p:ext uri="{BB962C8B-B14F-4D97-AF65-F5344CB8AC3E}">
        <p14:creationId xmlns:p14="http://schemas.microsoft.com/office/powerpoint/2010/main" val="179059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43744-4CD8-BD05-1D5D-518C9E1F3D32}"/>
              </a:ext>
            </a:extLst>
          </p:cNvPr>
          <p:cNvSpPr>
            <a:spLocks noGrp="1"/>
          </p:cNvSpPr>
          <p:nvPr>
            <p:ph type="title"/>
          </p:nvPr>
        </p:nvSpPr>
        <p:spPr>
          <a:xfrm>
            <a:off x="1756227" y="0"/>
            <a:ext cx="8815740" cy="1325563"/>
          </a:xfrm>
        </p:spPr>
        <p:txBody>
          <a:bodyPr>
            <a:normAutofit/>
          </a:bodyPr>
          <a:lstStyle/>
          <a:p>
            <a:pPr algn="ctr"/>
            <a:r>
              <a:rPr lang="en-US" sz="4000" b="1"/>
              <a:t>Psalms 1 and 150</a:t>
            </a:r>
          </a:p>
        </p:txBody>
      </p:sp>
      <p:sp>
        <p:nvSpPr>
          <p:cNvPr id="3" name="Content Placeholder 2">
            <a:extLst>
              <a:ext uri="{FF2B5EF4-FFF2-40B4-BE49-F238E27FC236}">
                <a16:creationId xmlns:a16="http://schemas.microsoft.com/office/drawing/2014/main" id="{3EF7E140-35C7-CF70-3874-F294461AE34E}"/>
              </a:ext>
            </a:extLst>
          </p:cNvPr>
          <p:cNvSpPr>
            <a:spLocks noGrp="1"/>
          </p:cNvSpPr>
          <p:nvPr>
            <p:ph idx="1"/>
          </p:nvPr>
        </p:nvSpPr>
        <p:spPr>
          <a:xfrm>
            <a:off x="419099" y="1188721"/>
            <a:ext cx="11353800" cy="1325563"/>
          </a:xfrm>
        </p:spPr>
        <p:txBody>
          <a:bodyPr>
            <a:normAutofit/>
          </a:bodyPr>
          <a:lstStyle/>
          <a:p>
            <a:pPr marL="0" indent="0" algn="ctr">
              <a:buNone/>
            </a:pPr>
            <a:r>
              <a:rPr lang="en-US" sz="3200"/>
              <a:t>Psalm 150</a:t>
            </a:r>
          </a:p>
          <a:p>
            <a:pPr algn="just"/>
            <a:r>
              <a:rPr lang="en-US" sz="3200"/>
              <a:t>How? With instruments and dance (</a:t>
            </a:r>
            <a:r>
              <a:rPr lang="en-US" sz="3200" err="1"/>
              <a:t>vrs</a:t>
            </a:r>
            <a:r>
              <a:rPr lang="en-US" sz="3200"/>
              <a:t> 3-6)</a:t>
            </a:r>
          </a:p>
        </p:txBody>
      </p:sp>
      <p:sp>
        <p:nvSpPr>
          <p:cNvPr id="8" name="TextBox 7">
            <a:extLst>
              <a:ext uri="{FF2B5EF4-FFF2-40B4-BE49-F238E27FC236}">
                <a16:creationId xmlns:a16="http://schemas.microsoft.com/office/drawing/2014/main" id="{88459767-7D77-BCDC-D1A2-430AD0CFB076}"/>
              </a:ext>
            </a:extLst>
          </p:cNvPr>
          <p:cNvSpPr txBox="1"/>
          <p:nvPr/>
        </p:nvSpPr>
        <p:spPr>
          <a:xfrm>
            <a:off x="419099" y="2265842"/>
            <a:ext cx="11353800" cy="3539430"/>
          </a:xfrm>
          <a:prstGeom prst="rect">
            <a:avLst/>
          </a:prstGeom>
          <a:noFill/>
        </p:spPr>
        <p:txBody>
          <a:bodyPr wrap="square" numCol="2" rtlCol="0">
            <a:spAutoFit/>
          </a:bodyPr>
          <a:lstStyle/>
          <a:p>
            <a:pPr marL="285750" indent="-285750">
              <a:buFont typeface="Arial" panose="020B0604020202020204" pitchFamily="34" charset="0"/>
              <a:buChar char="•"/>
            </a:pPr>
            <a:r>
              <a:rPr lang="en-US" sz="3200"/>
              <a:t>Trumpet</a:t>
            </a:r>
          </a:p>
          <a:p>
            <a:pPr marL="285750" indent="-285750">
              <a:buFont typeface="Arial" panose="020B0604020202020204" pitchFamily="34" charset="0"/>
              <a:buChar char="•"/>
            </a:pPr>
            <a:r>
              <a:rPr lang="en-US" sz="3200"/>
              <a:t>Lute</a:t>
            </a:r>
          </a:p>
          <a:p>
            <a:pPr marL="285750" indent="-285750">
              <a:buFont typeface="Arial" panose="020B0604020202020204" pitchFamily="34" charset="0"/>
              <a:buChar char="•"/>
            </a:pPr>
            <a:r>
              <a:rPr lang="en-US" sz="3200"/>
              <a:t>Harp</a:t>
            </a:r>
          </a:p>
          <a:p>
            <a:pPr marL="285750" indent="-285750">
              <a:buFont typeface="Arial" panose="020B0604020202020204" pitchFamily="34" charset="0"/>
              <a:buChar char="•"/>
            </a:pPr>
            <a:r>
              <a:rPr lang="en-US" sz="3200"/>
              <a:t>Timbrel</a:t>
            </a:r>
          </a:p>
          <a:p>
            <a:pPr marL="285750" indent="-285750">
              <a:buFont typeface="Arial" panose="020B0604020202020204" pitchFamily="34" charset="0"/>
              <a:buChar char="•"/>
            </a:pPr>
            <a:endParaRPr lang="en-US" sz="3200"/>
          </a:p>
          <a:p>
            <a:pPr marL="285750" indent="-285750">
              <a:buFont typeface="Arial" panose="020B0604020202020204" pitchFamily="34" charset="0"/>
              <a:buChar char="•"/>
            </a:pPr>
            <a:endParaRPr lang="en-US" sz="3200"/>
          </a:p>
          <a:p>
            <a:pPr marL="285750" indent="-285750">
              <a:buFont typeface="Arial" panose="020B0604020202020204" pitchFamily="34" charset="0"/>
              <a:buChar char="•"/>
            </a:pPr>
            <a:endParaRPr lang="en-US" sz="3200"/>
          </a:p>
          <a:p>
            <a:pPr marL="285750" indent="-285750">
              <a:buFont typeface="Arial" panose="020B0604020202020204" pitchFamily="34" charset="0"/>
              <a:buChar char="•"/>
            </a:pPr>
            <a:r>
              <a:rPr lang="en-US" sz="3200"/>
              <a:t>Stringed instruments</a:t>
            </a:r>
          </a:p>
          <a:p>
            <a:pPr marL="285750" indent="-285750">
              <a:buFont typeface="Arial" panose="020B0604020202020204" pitchFamily="34" charset="0"/>
              <a:buChar char="•"/>
            </a:pPr>
            <a:r>
              <a:rPr lang="en-US" sz="3200"/>
              <a:t>Flutes</a:t>
            </a:r>
          </a:p>
          <a:p>
            <a:pPr marL="285750" indent="-285750">
              <a:buFont typeface="Arial" panose="020B0604020202020204" pitchFamily="34" charset="0"/>
              <a:buChar char="•"/>
            </a:pPr>
            <a:r>
              <a:rPr lang="en-US" sz="3200"/>
              <a:t>Cymbals</a:t>
            </a:r>
          </a:p>
        </p:txBody>
      </p:sp>
    </p:spTree>
    <p:extLst>
      <p:ext uri="{BB962C8B-B14F-4D97-AF65-F5344CB8AC3E}">
        <p14:creationId xmlns:p14="http://schemas.microsoft.com/office/powerpoint/2010/main" val="174010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fade">
                                      <p:cBhvr>
                                        <p:cTn id="18" dur="500"/>
                                        <p:tgtEl>
                                          <p:spTgt spid="8">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500"/>
                                        <p:tgtEl>
                                          <p:spTgt spid="8">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
                                            <p:txEl>
                                              <p:pRg st="7" end="7"/>
                                            </p:txEl>
                                          </p:spTgt>
                                        </p:tgtEl>
                                        <p:attrNameLst>
                                          <p:attrName>style.visibility</p:attrName>
                                        </p:attrNameLst>
                                      </p:cBhvr>
                                      <p:to>
                                        <p:strVal val="visible"/>
                                      </p:to>
                                    </p:set>
                                    <p:animEffect transition="in" filter="fade">
                                      <p:cBhvr>
                                        <p:cTn id="24" dur="500"/>
                                        <p:tgtEl>
                                          <p:spTgt spid="8">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fade">
                                      <p:cBhvr>
                                        <p:cTn id="27" dur="500"/>
                                        <p:tgtEl>
                                          <p:spTgt spid="8">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8">
                                            <p:txEl>
                                              <p:pRg st="9" end="9"/>
                                            </p:txEl>
                                          </p:spTgt>
                                        </p:tgtEl>
                                        <p:attrNameLst>
                                          <p:attrName>style.visibility</p:attrName>
                                        </p:attrNameLst>
                                      </p:cBhvr>
                                      <p:to>
                                        <p:strVal val="visible"/>
                                      </p:to>
                                    </p:set>
                                    <p:animEffect transition="in" filter="fade">
                                      <p:cBhvr>
                                        <p:cTn id="30"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43744-4CD8-BD05-1D5D-518C9E1F3D32}"/>
              </a:ext>
            </a:extLst>
          </p:cNvPr>
          <p:cNvSpPr>
            <a:spLocks noGrp="1"/>
          </p:cNvSpPr>
          <p:nvPr>
            <p:ph type="title"/>
          </p:nvPr>
        </p:nvSpPr>
        <p:spPr>
          <a:xfrm>
            <a:off x="1756227" y="0"/>
            <a:ext cx="8815740" cy="1325563"/>
          </a:xfrm>
        </p:spPr>
        <p:txBody>
          <a:bodyPr>
            <a:normAutofit/>
          </a:bodyPr>
          <a:lstStyle/>
          <a:p>
            <a:pPr algn="ctr"/>
            <a:r>
              <a:rPr lang="en-US" sz="4000" b="1"/>
              <a:t>Psalms 1 and 150</a:t>
            </a:r>
          </a:p>
        </p:txBody>
      </p:sp>
      <p:sp>
        <p:nvSpPr>
          <p:cNvPr id="3" name="Content Placeholder 2">
            <a:extLst>
              <a:ext uri="{FF2B5EF4-FFF2-40B4-BE49-F238E27FC236}">
                <a16:creationId xmlns:a16="http://schemas.microsoft.com/office/drawing/2014/main" id="{3EF7E140-35C7-CF70-3874-F294461AE34E}"/>
              </a:ext>
            </a:extLst>
          </p:cNvPr>
          <p:cNvSpPr>
            <a:spLocks noGrp="1"/>
          </p:cNvSpPr>
          <p:nvPr>
            <p:ph idx="1"/>
          </p:nvPr>
        </p:nvSpPr>
        <p:spPr>
          <a:xfrm>
            <a:off x="419099" y="1188721"/>
            <a:ext cx="11353800" cy="1325563"/>
          </a:xfrm>
        </p:spPr>
        <p:txBody>
          <a:bodyPr>
            <a:normAutofit/>
          </a:bodyPr>
          <a:lstStyle/>
          <a:p>
            <a:pPr marL="0" indent="0" algn="ctr">
              <a:buNone/>
            </a:pPr>
            <a:r>
              <a:rPr lang="en-US" sz="3200"/>
              <a:t>Psalm 150</a:t>
            </a:r>
          </a:p>
          <a:p>
            <a:pPr algn="just"/>
            <a:r>
              <a:rPr lang="en-US" sz="3200"/>
              <a:t>How? With instruments and dance (</a:t>
            </a:r>
            <a:r>
              <a:rPr lang="en-US" sz="3200" err="1"/>
              <a:t>vrs</a:t>
            </a:r>
            <a:r>
              <a:rPr lang="en-US" sz="3200"/>
              <a:t> 3-6)</a:t>
            </a:r>
          </a:p>
        </p:txBody>
      </p:sp>
      <p:sp>
        <p:nvSpPr>
          <p:cNvPr id="8" name="TextBox 7">
            <a:extLst>
              <a:ext uri="{FF2B5EF4-FFF2-40B4-BE49-F238E27FC236}">
                <a16:creationId xmlns:a16="http://schemas.microsoft.com/office/drawing/2014/main" id="{88459767-7D77-BCDC-D1A2-430AD0CFB076}"/>
              </a:ext>
            </a:extLst>
          </p:cNvPr>
          <p:cNvSpPr txBox="1"/>
          <p:nvPr/>
        </p:nvSpPr>
        <p:spPr>
          <a:xfrm>
            <a:off x="419099" y="2228431"/>
            <a:ext cx="11353800" cy="3539430"/>
          </a:xfrm>
          <a:prstGeom prst="rect">
            <a:avLst/>
          </a:prstGeom>
          <a:noFill/>
        </p:spPr>
        <p:txBody>
          <a:bodyPr wrap="square" numCol="2" rtlCol="0">
            <a:spAutoFit/>
          </a:bodyPr>
          <a:lstStyle/>
          <a:p>
            <a:pPr marL="285750" indent="-285750">
              <a:buFont typeface="Arial" panose="020B0604020202020204" pitchFamily="34" charset="0"/>
              <a:buChar char="•"/>
            </a:pPr>
            <a:r>
              <a:rPr lang="en-US" sz="3200"/>
              <a:t>Trumpet</a:t>
            </a:r>
          </a:p>
          <a:p>
            <a:pPr marL="285750" indent="-285750">
              <a:buFont typeface="Arial" panose="020B0604020202020204" pitchFamily="34" charset="0"/>
              <a:buChar char="•"/>
            </a:pPr>
            <a:r>
              <a:rPr lang="en-US" sz="3200"/>
              <a:t>Lute</a:t>
            </a:r>
          </a:p>
          <a:p>
            <a:pPr marL="285750" indent="-285750">
              <a:buFont typeface="Arial" panose="020B0604020202020204" pitchFamily="34" charset="0"/>
              <a:buChar char="•"/>
            </a:pPr>
            <a:r>
              <a:rPr lang="en-US" sz="3200"/>
              <a:t>Harp</a:t>
            </a:r>
          </a:p>
          <a:p>
            <a:pPr marL="285750" indent="-285750">
              <a:buFont typeface="Arial" panose="020B0604020202020204" pitchFamily="34" charset="0"/>
              <a:buChar char="•"/>
            </a:pPr>
            <a:r>
              <a:rPr lang="en-US" sz="3200"/>
              <a:t>Timbrel</a:t>
            </a:r>
          </a:p>
          <a:p>
            <a:pPr marL="285750" indent="-285750">
              <a:buFont typeface="Arial" panose="020B0604020202020204" pitchFamily="34" charset="0"/>
              <a:buChar char="•"/>
            </a:pPr>
            <a:endParaRPr lang="en-US" sz="3200"/>
          </a:p>
          <a:p>
            <a:pPr marL="285750" indent="-285750">
              <a:buFont typeface="Arial" panose="020B0604020202020204" pitchFamily="34" charset="0"/>
              <a:buChar char="•"/>
            </a:pPr>
            <a:endParaRPr lang="en-US" sz="3200"/>
          </a:p>
          <a:p>
            <a:pPr marL="285750" indent="-285750">
              <a:buFont typeface="Arial" panose="020B0604020202020204" pitchFamily="34" charset="0"/>
              <a:buChar char="•"/>
            </a:pPr>
            <a:endParaRPr lang="en-US" sz="3200"/>
          </a:p>
          <a:p>
            <a:pPr marL="285750" indent="-285750">
              <a:buFont typeface="Arial" panose="020B0604020202020204" pitchFamily="34" charset="0"/>
              <a:buChar char="•"/>
            </a:pPr>
            <a:r>
              <a:rPr lang="en-US" sz="3200"/>
              <a:t>Stringed instruments</a:t>
            </a:r>
          </a:p>
          <a:p>
            <a:pPr marL="285750" indent="-285750">
              <a:buFont typeface="Arial" panose="020B0604020202020204" pitchFamily="34" charset="0"/>
              <a:buChar char="•"/>
            </a:pPr>
            <a:r>
              <a:rPr lang="en-US" sz="3200"/>
              <a:t>Flutes</a:t>
            </a:r>
          </a:p>
          <a:p>
            <a:pPr marL="285750" indent="-285750">
              <a:buFont typeface="Arial" panose="020B0604020202020204" pitchFamily="34" charset="0"/>
              <a:buChar char="•"/>
            </a:pPr>
            <a:r>
              <a:rPr lang="en-US" sz="3200"/>
              <a:t>Cymbals</a:t>
            </a:r>
          </a:p>
        </p:txBody>
      </p:sp>
      <p:pic>
        <p:nvPicPr>
          <p:cNvPr id="9" name="Picture 8">
            <a:extLst>
              <a:ext uri="{FF2B5EF4-FFF2-40B4-BE49-F238E27FC236}">
                <a16:creationId xmlns:a16="http://schemas.microsoft.com/office/drawing/2014/main" id="{F7623F4B-42EC-C27F-ABD4-BBADA4E1ABA8}"/>
              </a:ext>
            </a:extLst>
          </p:cNvPr>
          <p:cNvPicPr>
            <a:picLocks noChangeAspect="1"/>
          </p:cNvPicPr>
          <p:nvPr/>
        </p:nvPicPr>
        <p:blipFill>
          <a:blip r:embed="rId4"/>
          <a:stretch>
            <a:fillRect/>
          </a:stretch>
        </p:blipFill>
        <p:spPr>
          <a:xfrm>
            <a:off x="2286163" y="-327803"/>
            <a:ext cx="3952695" cy="6928432"/>
          </a:xfrm>
          <a:prstGeom prst="rect">
            <a:avLst/>
          </a:prstGeom>
        </p:spPr>
      </p:pic>
      <p:cxnSp>
        <p:nvCxnSpPr>
          <p:cNvPr id="5" name="Straight Arrow Connector 4">
            <a:extLst>
              <a:ext uri="{FF2B5EF4-FFF2-40B4-BE49-F238E27FC236}">
                <a16:creationId xmlns:a16="http://schemas.microsoft.com/office/drawing/2014/main" id="{E07C794C-8689-A8D9-26E4-9F6E684721A2}"/>
              </a:ext>
            </a:extLst>
          </p:cNvPr>
          <p:cNvCxnSpPr>
            <a:cxnSpLocks/>
          </p:cNvCxnSpPr>
          <p:nvPr/>
        </p:nvCxnSpPr>
        <p:spPr>
          <a:xfrm>
            <a:off x="2286163" y="2514284"/>
            <a:ext cx="242386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09E76E85-6F52-7369-40F8-6BE30EC01264}"/>
              </a:ext>
            </a:extLst>
          </p:cNvPr>
          <p:cNvCxnSpPr>
            <a:cxnSpLocks/>
          </p:cNvCxnSpPr>
          <p:nvPr/>
        </p:nvCxnSpPr>
        <p:spPr>
          <a:xfrm flipV="1">
            <a:off x="1756227" y="2691442"/>
            <a:ext cx="1124996" cy="35480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A03AC20-26B5-807B-D947-BECE3315298B}"/>
              </a:ext>
            </a:extLst>
          </p:cNvPr>
          <p:cNvCxnSpPr>
            <a:cxnSpLocks/>
          </p:cNvCxnSpPr>
          <p:nvPr/>
        </p:nvCxnSpPr>
        <p:spPr>
          <a:xfrm flipV="1">
            <a:off x="1756227" y="1188721"/>
            <a:ext cx="1556316" cy="242686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DC8CFA3-AB3B-3EA5-B8DC-BC5EE8F582A7}"/>
              </a:ext>
            </a:extLst>
          </p:cNvPr>
          <p:cNvCxnSpPr>
            <a:cxnSpLocks/>
          </p:cNvCxnSpPr>
          <p:nvPr/>
        </p:nvCxnSpPr>
        <p:spPr>
          <a:xfrm flipV="1">
            <a:off x="1756227" y="897147"/>
            <a:ext cx="3178082" cy="271093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8129EEC-057C-9CB5-36C9-D34374D5E41A}"/>
              </a:ext>
            </a:extLst>
          </p:cNvPr>
          <p:cNvCxnSpPr>
            <a:cxnSpLocks/>
          </p:cNvCxnSpPr>
          <p:nvPr/>
        </p:nvCxnSpPr>
        <p:spPr>
          <a:xfrm flipV="1">
            <a:off x="2100613" y="3615590"/>
            <a:ext cx="2419629" cy="34505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147326C-8B4E-A3A6-DF68-AAD167F5EA02}"/>
              </a:ext>
            </a:extLst>
          </p:cNvPr>
          <p:cNvCxnSpPr>
            <a:cxnSpLocks/>
          </p:cNvCxnSpPr>
          <p:nvPr/>
        </p:nvCxnSpPr>
        <p:spPr>
          <a:xfrm flipH="1" flipV="1">
            <a:off x="3122762" y="1673658"/>
            <a:ext cx="3225004" cy="94526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2C98F86-1337-A00A-ACBC-17BA4CD62571}"/>
              </a:ext>
            </a:extLst>
          </p:cNvPr>
          <p:cNvCxnSpPr>
            <a:cxnSpLocks/>
          </p:cNvCxnSpPr>
          <p:nvPr/>
        </p:nvCxnSpPr>
        <p:spPr>
          <a:xfrm flipH="1" flipV="1">
            <a:off x="4149142" y="1770964"/>
            <a:ext cx="2173383" cy="84458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22FC3C5-AFA4-16A8-F98A-E54B8EE60E97}"/>
              </a:ext>
            </a:extLst>
          </p:cNvPr>
          <p:cNvCxnSpPr>
            <a:cxnSpLocks/>
          </p:cNvCxnSpPr>
          <p:nvPr/>
        </p:nvCxnSpPr>
        <p:spPr>
          <a:xfrm flipH="1" flipV="1">
            <a:off x="4934309" y="1768373"/>
            <a:ext cx="1388216" cy="81522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5D048CF-2FEB-FF40-D0F9-5E3E976241B5}"/>
              </a:ext>
            </a:extLst>
          </p:cNvPr>
          <p:cNvCxnSpPr>
            <a:cxnSpLocks/>
          </p:cNvCxnSpPr>
          <p:nvPr/>
        </p:nvCxnSpPr>
        <p:spPr>
          <a:xfrm flipH="1" flipV="1">
            <a:off x="5891049" y="1880336"/>
            <a:ext cx="456717" cy="65441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CA3A0A5-0FB1-3017-4B55-64B688C1F40D}"/>
              </a:ext>
            </a:extLst>
          </p:cNvPr>
          <p:cNvCxnSpPr>
            <a:cxnSpLocks/>
          </p:cNvCxnSpPr>
          <p:nvPr/>
        </p:nvCxnSpPr>
        <p:spPr>
          <a:xfrm flipH="1" flipV="1">
            <a:off x="5891049" y="2773687"/>
            <a:ext cx="431476" cy="27255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149BD5A0-D091-4B36-CE9D-0FA9B09C346E}"/>
              </a:ext>
            </a:extLst>
          </p:cNvPr>
          <p:cNvCxnSpPr>
            <a:cxnSpLocks/>
          </p:cNvCxnSpPr>
          <p:nvPr/>
        </p:nvCxnSpPr>
        <p:spPr>
          <a:xfrm flipH="1">
            <a:off x="3122762" y="3022032"/>
            <a:ext cx="3243459" cy="48168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29291B8-E2AE-3211-6839-83A220D1DB52}"/>
              </a:ext>
            </a:extLst>
          </p:cNvPr>
          <p:cNvCxnSpPr>
            <a:cxnSpLocks/>
          </p:cNvCxnSpPr>
          <p:nvPr/>
        </p:nvCxnSpPr>
        <p:spPr>
          <a:xfrm flipH="1">
            <a:off x="3842479" y="3553994"/>
            <a:ext cx="2359277" cy="85258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BE5CC11-6F65-C76F-3930-55D1043C792B}"/>
              </a:ext>
            </a:extLst>
          </p:cNvPr>
          <p:cNvCxnSpPr>
            <a:cxnSpLocks/>
          </p:cNvCxnSpPr>
          <p:nvPr/>
        </p:nvCxnSpPr>
        <p:spPr>
          <a:xfrm flipH="1">
            <a:off x="4520242" y="3553994"/>
            <a:ext cx="1643855" cy="95123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321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par>
                                <p:cTn id="31" presetID="10"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par>
                                <p:cTn id="34" presetID="10"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par>
                                <p:cTn id="37" presetID="10"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subTnLst>
                                    <p:set>
                                      <p:cBhvr override="childStyle">
                                        <p:cTn dur="1" fill="hold" display="0" masterRel="nextClick" afterEffect="1"/>
                                        <p:tgtEl>
                                          <p:spTgt spid="29"/>
                                        </p:tgtEl>
                                        <p:attrNameLst>
                                          <p:attrName>style.visibility</p:attrName>
                                        </p:attrNameLst>
                                      </p:cBhvr>
                                      <p:to>
                                        <p:strVal val="hidden"/>
                                      </p:to>
                                    </p:set>
                                  </p:subTnLst>
                                </p:cTn>
                              </p:par>
                              <p:par>
                                <p:cTn id="45" presetID="10" presetClass="entr" presetSubtype="0"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subTnLst>
                                    <p:set>
                                      <p:cBhvr override="childStyle">
                                        <p:cTn dur="1" fill="hold" display="0" masterRel="nextClick" afterEffect="1"/>
                                        <p:tgtEl>
                                          <p:spTgt spid="36"/>
                                        </p:tgtEl>
                                        <p:attrNameLst>
                                          <p:attrName>style.visibility</p:attrName>
                                        </p:attrNameLst>
                                      </p:cBhvr>
                                      <p:to>
                                        <p:strVal val="hidden"/>
                                      </p:to>
                                    </p:set>
                                  </p:subTnLst>
                                </p:cTn>
                              </p:par>
                              <p:par>
                                <p:cTn id="53" presetID="10" presetClass="entr" presetSubtype="0"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500"/>
                                        <p:tgtEl>
                                          <p:spTgt spid="43"/>
                                        </p:tgtEl>
                                      </p:cBhvr>
                                    </p:animEffect>
                                  </p:childTnLst>
                                  <p:subTnLst>
                                    <p:set>
                                      <p:cBhvr override="childStyle">
                                        <p:cTn dur="1" fill="hold" display="0" masterRel="nextClick" afterEffect="1"/>
                                        <p:tgtEl>
                                          <p:spTgt spid="4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43744-4CD8-BD05-1D5D-518C9E1F3D32}"/>
              </a:ext>
            </a:extLst>
          </p:cNvPr>
          <p:cNvSpPr>
            <a:spLocks noGrp="1"/>
          </p:cNvSpPr>
          <p:nvPr>
            <p:ph type="title"/>
          </p:nvPr>
        </p:nvSpPr>
        <p:spPr>
          <a:xfrm>
            <a:off x="1756227" y="0"/>
            <a:ext cx="8815740" cy="1325563"/>
          </a:xfrm>
        </p:spPr>
        <p:txBody>
          <a:bodyPr>
            <a:normAutofit/>
          </a:bodyPr>
          <a:lstStyle/>
          <a:p>
            <a:pPr algn="ctr"/>
            <a:r>
              <a:rPr lang="en-US" sz="4000" b="1"/>
              <a:t>Psalms 1 and 150</a:t>
            </a:r>
          </a:p>
        </p:txBody>
      </p:sp>
      <p:sp>
        <p:nvSpPr>
          <p:cNvPr id="3" name="Content Placeholder 2">
            <a:extLst>
              <a:ext uri="{FF2B5EF4-FFF2-40B4-BE49-F238E27FC236}">
                <a16:creationId xmlns:a16="http://schemas.microsoft.com/office/drawing/2014/main" id="{3EF7E140-35C7-CF70-3874-F294461AE34E}"/>
              </a:ext>
            </a:extLst>
          </p:cNvPr>
          <p:cNvSpPr>
            <a:spLocks noGrp="1"/>
          </p:cNvSpPr>
          <p:nvPr>
            <p:ph idx="1"/>
          </p:nvPr>
        </p:nvSpPr>
        <p:spPr>
          <a:xfrm>
            <a:off x="419099" y="1188720"/>
            <a:ext cx="11353800" cy="5183051"/>
          </a:xfrm>
        </p:spPr>
        <p:txBody>
          <a:bodyPr>
            <a:normAutofit/>
          </a:bodyPr>
          <a:lstStyle/>
          <a:p>
            <a:pPr marL="0" indent="0" algn="ctr">
              <a:buNone/>
            </a:pPr>
            <a:r>
              <a:rPr lang="en-US" sz="3200"/>
              <a:t>Psalm 150</a:t>
            </a:r>
          </a:p>
          <a:p>
            <a:pPr algn="just"/>
            <a:r>
              <a:rPr lang="en-US" sz="3200"/>
              <a:t>How? With instruments and dance (</a:t>
            </a:r>
            <a:r>
              <a:rPr lang="en-US" sz="3200" err="1"/>
              <a:t>vrs</a:t>
            </a:r>
            <a:r>
              <a:rPr lang="en-US" sz="3200"/>
              <a:t> 3-6)</a:t>
            </a:r>
          </a:p>
          <a:p>
            <a:pPr algn="just"/>
            <a:r>
              <a:rPr lang="en-US" sz="3200"/>
              <a:t>Commanded and required in O.T. worship – 1 Chron 23</a:t>
            </a:r>
          </a:p>
          <a:p>
            <a:pPr algn="just"/>
            <a:r>
              <a:rPr lang="en-US" sz="3200"/>
              <a:t>Commanded and required now?</a:t>
            </a:r>
          </a:p>
          <a:p>
            <a:pPr algn="just"/>
            <a:r>
              <a:rPr lang="en-US" sz="3200"/>
              <a:t>Commanded to sing: Eph 5:18-20, Heb 13:15</a:t>
            </a:r>
          </a:p>
          <a:p>
            <a:pPr algn="just"/>
            <a:r>
              <a:rPr lang="en-US" sz="3200"/>
              <a:t>Colossians 3:16 </a:t>
            </a:r>
          </a:p>
          <a:p>
            <a:pPr algn="just"/>
            <a:r>
              <a:rPr lang="en-US" sz="3200"/>
              <a:t>James 5:13 – “…Is anyone cheerful? Let him sing psalms.”</a:t>
            </a:r>
          </a:p>
          <a:p>
            <a:pPr marL="0" indent="0" algn="just">
              <a:buNone/>
            </a:pPr>
            <a:endParaRPr lang="en-US" sz="3200"/>
          </a:p>
        </p:txBody>
      </p:sp>
    </p:spTree>
    <p:extLst>
      <p:ext uri="{BB962C8B-B14F-4D97-AF65-F5344CB8AC3E}">
        <p14:creationId xmlns:p14="http://schemas.microsoft.com/office/powerpoint/2010/main" val="61432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43744-4CD8-BD05-1D5D-518C9E1F3D32}"/>
              </a:ext>
            </a:extLst>
          </p:cNvPr>
          <p:cNvSpPr>
            <a:spLocks noGrp="1"/>
          </p:cNvSpPr>
          <p:nvPr>
            <p:ph type="title"/>
          </p:nvPr>
        </p:nvSpPr>
        <p:spPr>
          <a:xfrm>
            <a:off x="1756227" y="0"/>
            <a:ext cx="8815740" cy="1325563"/>
          </a:xfrm>
        </p:spPr>
        <p:txBody>
          <a:bodyPr>
            <a:normAutofit/>
          </a:bodyPr>
          <a:lstStyle/>
          <a:p>
            <a:pPr algn="ctr"/>
            <a:r>
              <a:rPr lang="en-US" sz="4000" b="1"/>
              <a:t>Psalms 1 and 150</a:t>
            </a:r>
          </a:p>
        </p:txBody>
      </p:sp>
      <p:sp>
        <p:nvSpPr>
          <p:cNvPr id="3" name="Content Placeholder 2">
            <a:extLst>
              <a:ext uri="{FF2B5EF4-FFF2-40B4-BE49-F238E27FC236}">
                <a16:creationId xmlns:a16="http://schemas.microsoft.com/office/drawing/2014/main" id="{3EF7E140-35C7-CF70-3874-F294461AE34E}"/>
              </a:ext>
            </a:extLst>
          </p:cNvPr>
          <p:cNvSpPr>
            <a:spLocks noGrp="1"/>
          </p:cNvSpPr>
          <p:nvPr>
            <p:ph idx="1"/>
          </p:nvPr>
        </p:nvSpPr>
        <p:spPr>
          <a:xfrm>
            <a:off x="419099" y="1188720"/>
            <a:ext cx="11353800" cy="5183051"/>
          </a:xfrm>
        </p:spPr>
        <p:txBody>
          <a:bodyPr>
            <a:normAutofit lnSpcReduction="10000"/>
          </a:bodyPr>
          <a:lstStyle/>
          <a:p>
            <a:pPr marL="0" indent="0" algn="ctr">
              <a:buNone/>
            </a:pPr>
            <a:r>
              <a:rPr lang="en-US" sz="3200"/>
              <a:t>Psalm 150</a:t>
            </a:r>
          </a:p>
          <a:p>
            <a:pPr algn="just"/>
            <a:r>
              <a:rPr lang="en-US" sz="3200"/>
              <a:t>How? </a:t>
            </a:r>
          </a:p>
          <a:p>
            <a:pPr algn="just"/>
            <a:r>
              <a:rPr lang="en-US" sz="3200"/>
              <a:t>Singing with instruments and dance in old testament times</a:t>
            </a:r>
          </a:p>
          <a:p>
            <a:pPr algn="just"/>
            <a:r>
              <a:rPr lang="en-US" sz="3200"/>
              <a:t>Singing ONLY in new testament times! </a:t>
            </a:r>
          </a:p>
          <a:p>
            <a:pPr algn="just"/>
            <a:r>
              <a:rPr lang="en-US" sz="3200"/>
              <a:t>Eph 5:19 - …”singing and making melody in your heart…”</a:t>
            </a:r>
          </a:p>
          <a:p>
            <a:pPr algn="just"/>
            <a:r>
              <a:rPr lang="en-US" sz="3200"/>
              <a:t>Sing(</a:t>
            </a:r>
            <a:r>
              <a:rPr lang="en-US" sz="3200" err="1"/>
              <a:t>ing</a:t>
            </a:r>
            <a:r>
              <a:rPr lang="en-US" sz="3200"/>
              <a:t>) – “ado” – to sing, chant, to the praise of anyone</a:t>
            </a:r>
          </a:p>
          <a:p>
            <a:pPr algn="just"/>
            <a:r>
              <a:rPr lang="en-US" sz="3200"/>
              <a:t>Making melody – “</a:t>
            </a:r>
            <a:r>
              <a:rPr lang="en-US" sz="3200" err="1"/>
              <a:t>psallo</a:t>
            </a:r>
            <a:r>
              <a:rPr lang="en-US" sz="3200"/>
              <a:t>” -  to pluck, to cause to vibrate by touching, to twitch, to twang</a:t>
            </a:r>
          </a:p>
          <a:p>
            <a:pPr algn="just"/>
            <a:r>
              <a:rPr lang="en-US" sz="3200"/>
              <a:t>Anyone can sing praise to God and make melody in their heart anywhere, any time! </a:t>
            </a:r>
          </a:p>
          <a:p>
            <a:pPr algn="just"/>
            <a:endParaRPr lang="en-US" sz="3200"/>
          </a:p>
          <a:p>
            <a:pPr marL="0" indent="0" algn="just">
              <a:buNone/>
            </a:pPr>
            <a:endParaRPr lang="en-US" sz="3200"/>
          </a:p>
        </p:txBody>
      </p:sp>
    </p:spTree>
    <p:extLst>
      <p:ext uri="{BB962C8B-B14F-4D97-AF65-F5344CB8AC3E}">
        <p14:creationId xmlns:p14="http://schemas.microsoft.com/office/powerpoint/2010/main" val="185393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43744-4CD8-BD05-1D5D-518C9E1F3D32}"/>
              </a:ext>
            </a:extLst>
          </p:cNvPr>
          <p:cNvSpPr>
            <a:spLocks noGrp="1"/>
          </p:cNvSpPr>
          <p:nvPr>
            <p:ph type="title"/>
          </p:nvPr>
        </p:nvSpPr>
        <p:spPr>
          <a:xfrm>
            <a:off x="1756227" y="0"/>
            <a:ext cx="8815740" cy="1325563"/>
          </a:xfrm>
        </p:spPr>
        <p:txBody>
          <a:bodyPr>
            <a:normAutofit/>
          </a:bodyPr>
          <a:lstStyle/>
          <a:p>
            <a:pPr algn="ctr"/>
            <a:r>
              <a:rPr lang="en-US" sz="4000" b="1"/>
              <a:t>Psalms 1 and 150</a:t>
            </a:r>
          </a:p>
        </p:txBody>
      </p:sp>
      <p:sp>
        <p:nvSpPr>
          <p:cNvPr id="3" name="Content Placeholder 2">
            <a:extLst>
              <a:ext uri="{FF2B5EF4-FFF2-40B4-BE49-F238E27FC236}">
                <a16:creationId xmlns:a16="http://schemas.microsoft.com/office/drawing/2014/main" id="{3EF7E140-35C7-CF70-3874-F294461AE34E}"/>
              </a:ext>
            </a:extLst>
          </p:cNvPr>
          <p:cNvSpPr>
            <a:spLocks noGrp="1"/>
          </p:cNvSpPr>
          <p:nvPr>
            <p:ph idx="1"/>
          </p:nvPr>
        </p:nvSpPr>
        <p:spPr>
          <a:xfrm>
            <a:off x="419099" y="1188720"/>
            <a:ext cx="11353800" cy="5183051"/>
          </a:xfrm>
        </p:spPr>
        <p:txBody>
          <a:bodyPr>
            <a:normAutofit/>
          </a:bodyPr>
          <a:lstStyle/>
          <a:p>
            <a:pPr marL="0" indent="0" algn="ctr">
              <a:buNone/>
            </a:pPr>
            <a:r>
              <a:rPr lang="en-US" sz="3200"/>
              <a:t>Psalm 150</a:t>
            </a:r>
          </a:p>
          <a:p>
            <a:pPr algn="just"/>
            <a:r>
              <a:rPr lang="en-US" sz="3200"/>
              <a:t>How? </a:t>
            </a:r>
          </a:p>
          <a:p>
            <a:pPr algn="just"/>
            <a:r>
              <a:rPr lang="en-US" sz="3200"/>
              <a:t>With the spirit and understanding</a:t>
            </a:r>
          </a:p>
          <a:p>
            <a:pPr algn="just"/>
            <a:r>
              <a:rPr lang="en-US" sz="3200"/>
              <a:t>John 4:23-24 - We must worship in spirit and truth</a:t>
            </a:r>
          </a:p>
          <a:p>
            <a:pPr algn="just"/>
            <a:r>
              <a:rPr lang="en-US" sz="3200"/>
              <a:t>1 Corinthians 14:15 – “What is the conclusion then? I will pray with the spirit, and I will also pray with the understanding. I will sing with the spirit, and I will also sing with the understanding.”</a:t>
            </a:r>
          </a:p>
          <a:p>
            <a:pPr algn="just"/>
            <a:r>
              <a:rPr lang="en-US" sz="3200"/>
              <a:t>God wants our whole heart!</a:t>
            </a:r>
          </a:p>
          <a:p>
            <a:pPr marL="0" indent="0" algn="just">
              <a:buNone/>
            </a:pPr>
            <a:endParaRPr lang="en-US" sz="3200"/>
          </a:p>
        </p:txBody>
      </p:sp>
    </p:spTree>
    <p:extLst>
      <p:ext uri="{BB962C8B-B14F-4D97-AF65-F5344CB8AC3E}">
        <p14:creationId xmlns:p14="http://schemas.microsoft.com/office/powerpoint/2010/main" val="407393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43744-4CD8-BD05-1D5D-518C9E1F3D32}"/>
              </a:ext>
            </a:extLst>
          </p:cNvPr>
          <p:cNvSpPr>
            <a:spLocks noGrp="1"/>
          </p:cNvSpPr>
          <p:nvPr>
            <p:ph type="title"/>
          </p:nvPr>
        </p:nvSpPr>
        <p:spPr>
          <a:xfrm>
            <a:off x="1756227" y="0"/>
            <a:ext cx="8815740" cy="1325563"/>
          </a:xfrm>
        </p:spPr>
        <p:txBody>
          <a:bodyPr>
            <a:normAutofit/>
          </a:bodyPr>
          <a:lstStyle/>
          <a:p>
            <a:pPr algn="ctr"/>
            <a:r>
              <a:rPr lang="en-US" sz="4000" b="1"/>
              <a:t>Psalms 1 and 150</a:t>
            </a:r>
          </a:p>
        </p:txBody>
      </p:sp>
      <p:sp>
        <p:nvSpPr>
          <p:cNvPr id="3" name="Content Placeholder 2">
            <a:extLst>
              <a:ext uri="{FF2B5EF4-FFF2-40B4-BE49-F238E27FC236}">
                <a16:creationId xmlns:a16="http://schemas.microsoft.com/office/drawing/2014/main" id="{3EF7E140-35C7-CF70-3874-F294461AE34E}"/>
              </a:ext>
            </a:extLst>
          </p:cNvPr>
          <p:cNvSpPr>
            <a:spLocks noGrp="1"/>
          </p:cNvSpPr>
          <p:nvPr>
            <p:ph idx="1"/>
          </p:nvPr>
        </p:nvSpPr>
        <p:spPr>
          <a:xfrm>
            <a:off x="419100" y="1325563"/>
            <a:ext cx="11353800" cy="5183051"/>
          </a:xfrm>
        </p:spPr>
        <p:txBody>
          <a:bodyPr>
            <a:normAutofit/>
          </a:bodyPr>
          <a:lstStyle/>
          <a:p>
            <a:pPr marL="0" indent="0" algn="ctr">
              <a:buNone/>
            </a:pPr>
            <a:r>
              <a:rPr lang="en-US" sz="3200"/>
              <a:t>Psalm 1 General Overview</a:t>
            </a:r>
          </a:p>
          <a:p>
            <a:r>
              <a:rPr lang="en-US" sz="3200"/>
              <a:t>Sets tone for entire book</a:t>
            </a:r>
          </a:p>
          <a:p>
            <a:endParaRPr lang="en-US" sz="3200"/>
          </a:p>
          <a:p>
            <a:r>
              <a:rPr lang="en-US" sz="3200"/>
              <a:t>Characteristics of both the </a:t>
            </a:r>
            <a:r>
              <a:rPr lang="en-US" sz="3200" b="1"/>
              <a:t>blessed </a:t>
            </a:r>
            <a:r>
              <a:rPr lang="en-US" sz="3200"/>
              <a:t>and </a:t>
            </a:r>
            <a:r>
              <a:rPr lang="en-US" sz="3200" b="1"/>
              <a:t>ungodly</a:t>
            </a:r>
            <a:r>
              <a:rPr lang="en-US" sz="3200"/>
              <a:t> man</a:t>
            </a:r>
          </a:p>
          <a:p>
            <a:endParaRPr lang="en-US" sz="3200"/>
          </a:p>
          <a:p>
            <a:r>
              <a:rPr lang="en-US" sz="3200"/>
              <a:t>Perception vs reality</a:t>
            </a:r>
          </a:p>
          <a:p>
            <a:endParaRPr lang="en-US" sz="3200"/>
          </a:p>
          <a:p>
            <a:r>
              <a:rPr lang="en-US" sz="3200"/>
              <a:t>Final outcome for the ungodly</a:t>
            </a:r>
          </a:p>
        </p:txBody>
      </p:sp>
    </p:spTree>
    <p:extLst>
      <p:ext uri="{BB962C8B-B14F-4D97-AF65-F5344CB8AC3E}">
        <p14:creationId xmlns:p14="http://schemas.microsoft.com/office/powerpoint/2010/main" val="89939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43744-4CD8-BD05-1D5D-518C9E1F3D32}"/>
              </a:ext>
            </a:extLst>
          </p:cNvPr>
          <p:cNvSpPr>
            <a:spLocks noGrp="1"/>
          </p:cNvSpPr>
          <p:nvPr>
            <p:ph type="title"/>
          </p:nvPr>
        </p:nvSpPr>
        <p:spPr>
          <a:xfrm>
            <a:off x="1756227" y="0"/>
            <a:ext cx="8815740" cy="1325563"/>
          </a:xfrm>
        </p:spPr>
        <p:txBody>
          <a:bodyPr>
            <a:normAutofit/>
          </a:bodyPr>
          <a:lstStyle/>
          <a:p>
            <a:pPr algn="ctr"/>
            <a:r>
              <a:rPr lang="en-US" sz="4000" b="1"/>
              <a:t>Psalms 1 and 150</a:t>
            </a:r>
          </a:p>
        </p:txBody>
      </p:sp>
      <p:sp>
        <p:nvSpPr>
          <p:cNvPr id="3" name="Content Placeholder 2">
            <a:extLst>
              <a:ext uri="{FF2B5EF4-FFF2-40B4-BE49-F238E27FC236}">
                <a16:creationId xmlns:a16="http://schemas.microsoft.com/office/drawing/2014/main" id="{3EF7E140-35C7-CF70-3874-F294461AE34E}"/>
              </a:ext>
            </a:extLst>
          </p:cNvPr>
          <p:cNvSpPr>
            <a:spLocks noGrp="1"/>
          </p:cNvSpPr>
          <p:nvPr>
            <p:ph idx="1"/>
          </p:nvPr>
        </p:nvSpPr>
        <p:spPr>
          <a:xfrm>
            <a:off x="419099" y="1188720"/>
            <a:ext cx="11353800" cy="5183051"/>
          </a:xfrm>
        </p:spPr>
        <p:txBody>
          <a:bodyPr>
            <a:normAutofit/>
          </a:bodyPr>
          <a:lstStyle/>
          <a:p>
            <a:pPr marL="0" indent="0" algn="ctr">
              <a:buNone/>
            </a:pPr>
            <a:r>
              <a:rPr lang="en-US" sz="3200"/>
              <a:t>Psalm 150</a:t>
            </a:r>
          </a:p>
          <a:p>
            <a:pPr marL="0" indent="0" algn="ctr">
              <a:buNone/>
            </a:pPr>
            <a:r>
              <a:rPr lang="en-US" sz="3200"/>
              <a:t>Praise Him!</a:t>
            </a:r>
          </a:p>
          <a:p>
            <a:pPr algn="just"/>
            <a:r>
              <a:rPr lang="en-US" sz="3200"/>
              <a:t>Who? Everything that has breath! (</a:t>
            </a:r>
            <a:r>
              <a:rPr lang="en-US" sz="3200" err="1"/>
              <a:t>vrs</a:t>
            </a:r>
            <a:r>
              <a:rPr lang="en-US" sz="3200"/>
              <a:t> 6)</a:t>
            </a:r>
          </a:p>
          <a:p>
            <a:pPr algn="just"/>
            <a:r>
              <a:rPr lang="en-US" sz="3200"/>
              <a:t>Psalm 67:3, 5 – Let the people praise You, O God; Let all the peoples praise You.</a:t>
            </a:r>
          </a:p>
          <a:p>
            <a:pPr algn="just"/>
            <a:r>
              <a:rPr lang="en-US" sz="3200"/>
              <a:t>Psalm 33: 1 – Rejoice in the LORD, O you righteous! For praise from the upright is beautiful.</a:t>
            </a:r>
          </a:p>
        </p:txBody>
      </p:sp>
    </p:spTree>
    <p:extLst>
      <p:ext uri="{BB962C8B-B14F-4D97-AF65-F5344CB8AC3E}">
        <p14:creationId xmlns:p14="http://schemas.microsoft.com/office/powerpoint/2010/main" val="153124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43744-4CD8-BD05-1D5D-518C9E1F3D32}"/>
              </a:ext>
            </a:extLst>
          </p:cNvPr>
          <p:cNvSpPr>
            <a:spLocks noGrp="1"/>
          </p:cNvSpPr>
          <p:nvPr>
            <p:ph type="title"/>
          </p:nvPr>
        </p:nvSpPr>
        <p:spPr>
          <a:xfrm>
            <a:off x="1756227" y="0"/>
            <a:ext cx="8815740" cy="1325563"/>
          </a:xfrm>
        </p:spPr>
        <p:txBody>
          <a:bodyPr>
            <a:normAutofit/>
          </a:bodyPr>
          <a:lstStyle/>
          <a:p>
            <a:pPr algn="ctr"/>
            <a:r>
              <a:rPr lang="en-US" sz="4000" b="1"/>
              <a:t>Psalms 1 and 150</a:t>
            </a:r>
          </a:p>
        </p:txBody>
      </p:sp>
      <p:sp>
        <p:nvSpPr>
          <p:cNvPr id="3" name="Content Placeholder 2">
            <a:extLst>
              <a:ext uri="{FF2B5EF4-FFF2-40B4-BE49-F238E27FC236}">
                <a16:creationId xmlns:a16="http://schemas.microsoft.com/office/drawing/2014/main" id="{3EF7E140-35C7-CF70-3874-F294461AE34E}"/>
              </a:ext>
            </a:extLst>
          </p:cNvPr>
          <p:cNvSpPr>
            <a:spLocks noGrp="1"/>
          </p:cNvSpPr>
          <p:nvPr>
            <p:ph idx="1"/>
          </p:nvPr>
        </p:nvSpPr>
        <p:spPr>
          <a:xfrm>
            <a:off x="419099" y="1188720"/>
            <a:ext cx="11353800" cy="5183051"/>
          </a:xfrm>
        </p:spPr>
        <p:txBody>
          <a:bodyPr>
            <a:normAutofit/>
          </a:bodyPr>
          <a:lstStyle/>
          <a:p>
            <a:pPr marL="0" indent="0" algn="ctr">
              <a:buNone/>
            </a:pPr>
            <a:r>
              <a:rPr lang="en-US" sz="3200"/>
              <a:t>Psalm 150</a:t>
            </a:r>
          </a:p>
          <a:p>
            <a:pPr marL="0" indent="0" algn="ctr">
              <a:buNone/>
            </a:pPr>
            <a:r>
              <a:rPr lang="en-US" sz="3200"/>
              <a:t>Praise Him!</a:t>
            </a:r>
          </a:p>
          <a:p>
            <a:pPr algn="just"/>
            <a:r>
              <a:rPr lang="en-US" sz="3200"/>
              <a:t>Who? Everything that has breath! (</a:t>
            </a:r>
            <a:r>
              <a:rPr lang="en-US" sz="3200" err="1"/>
              <a:t>vrs</a:t>
            </a:r>
            <a:r>
              <a:rPr lang="en-US" sz="3200"/>
              <a:t> 6)</a:t>
            </a:r>
          </a:p>
          <a:p>
            <a:pPr algn="just"/>
            <a:r>
              <a:rPr lang="en-US" sz="3200"/>
              <a:t>What does it say about our life if: </a:t>
            </a:r>
          </a:p>
          <a:p>
            <a:pPr algn="just"/>
            <a:r>
              <a:rPr lang="en-US" sz="3200"/>
              <a:t>We never sing songs of praise or thanks to God?</a:t>
            </a:r>
          </a:p>
          <a:p>
            <a:pPr algn="just"/>
            <a:r>
              <a:rPr lang="en-US" sz="3200"/>
              <a:t>If we only ever sing secular songs?</a:t>
            </a:r>
          </a:p>
          <a:p>
            <a:pPr algn="just"/>
            <a:r>
              <a:rPr lang="en-US" sz="3200"/>
              <a:t>Never sing in our worship?</a:t>
            </a:r>
          </a:p>
          <a:p>
            <a:pPr algn="just"/>
            <a:r>
              <a:rPr lang="en-US" sz="3200"/>
              <a:t>Can we be pleasing and acceptable to God?</a:t>
            </a:r>
          </a:p>
          <a:p>
            <a:pPr algn="just"/>
            <a:endParaRPr lang="en-US" sz="3200"/>
          </a:p>
        </p:txBody>
      </p:sp>
    </p:spTree>
    <p:extLst>
      <p:ext uri="{BB962C8B-B14F-4D97-AF65-F5344CB8AC3E}">
        <p14:creationId xmlns:p14="http://schemas.microsoft.com/office/powerpoint/2010/main" val="384163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a:t>002 - Hallelujah! Praise Jehovah - Title</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2635A587-2EF5-414F-80B5-71171EF587EA}"/>
              </a:ext>
            </a:extLst>
          </p:cNvPr>
          <p:cNvSpPr txBox="1"/>
          <p:nvPr/>
        </p:nvSpPr>
        <p:spPr>
          <a:xfrm>
            <a:off x="0" y="2539762"/>
            <a:ext cx="12192000" cy="461665"/>
          </a:xfrm>
          <a:prstGeom prst="rect">
            <a:avLst/>
          </a:prstGeom>
          <a:noFill/>
        </p:spPr>
        <p:txBody>
          <a:bodyPr wrap="square" rtlCol="0">
            <a:spAutoFit/>
          </a:bodyPr>
          <a:lstStyle/>
          <a:p>
            <a:pPr algn="ctr"/>
            <a:endParaRPr sz="2400"/>
          </a:p>
        </p:txBody>
      </p:sp>
    </p:spTree>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a:t>002 - Hallelujah! Praise Jehovah - 1.1</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2635A587-2EF5-414F-80B5-71171EF587EA}"/>
              </a:ext>
            </a:extLst>
          </p:cNvPr>
          <p:cNvSpPr txBox="1"/>
          <p:nvPr/>
        </p:nvSpPr>
        <p:spPr>
          <a:xfrm>
            <a:off x="0" y="2539762"/>
            <a:ext cx="12192000" cy="461665"/>
          </a:xfrm>
          <a:prstGeom prst="rect">
            <a:avLst/>
          </a:prstGeom>
          <a:noFill/>
        </p:spPr>
        <p:txBody>
          <a:bodyPr wrap="square" rtlCol="0">
            <a:spAutoFit/>
          </a:bodyPr>
          <a:lstStyle/>
          <a:p>
            <a:pPr algn="ctr"/>
            <a:endParaRPr sz="2400"/>
          </a:p>
        </p:txBody>
      </p:sp>
    </p:spTree>
  </p:cSld>
  <p:clrMapOvr>
    <a:masterClrMapping/>
  </p:clrMapOvr>
  <p:transition spd="med">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a:t>002 - Hallelujah! Praise Jehovah - 1.2</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2635A587-2EF5-414F-80B5-71171EF587EA}"/>
              </a:ext>
            </a:extLst>
          </p:cNvPr>
          <p:cNvSpPr txBox="1"/>
          <p:nvPr/>
        </p:nvSpPr>
        <p:spPr>
          <a:xfrm>
            <a:off x="0" y="2539762"/>
            <a:ext cx="12192000" cy="461665"/>
          </a:xfrm>
          <a:prstGeom prst="rect">
            <a:avLst/>
          </a:prstGeom>
          <a:noFill/>
        </p:spPr>
        <p:txBody>
          <a:bodyPr wrap="square" rtlCol="0">
            <a:spAutoFit/>
          </a:bodyPr>
          <a:lstStyle/>
          <a:p>
            <a:pPr algn="ctr"/>
            <a:endParaRPr sz="2400"/>
          </a:p>
        </p:txBody>
      </p:sp>
    </p:spTree>
  </p:cSld>
  <p:clrMapOvr>
    <a:masterClrMapping/>
  </p:clrMapOvr>
  <p:transition spd="med">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a:t>002 - Hallelujah! Praise Jehovah - 1.3</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2635A587-2EF5-414F-80B5-71171EF587EA}"/>
              </a:ext>
            </a:extLst>
          </p:cNvPr>
          <p:cNvSpPr txBox="1"/>
          <p:nvPr/>
        </p:nvSpPr>
        <p:spPr>
          <a:xfrm>
            <a:off x="0" y="2539762"/>
            <a:ext cx="12192000" cy="461665"/>
          </a:xfrm>
          <a:prstGeom prst="rect">
            <a:avLst/>
          </a:prstGeom>
          <a:noFill/>
        </p:spPr>
        <p:txBody>
          <a:bodyPr wrap="square" rtlCol="0">
            <a:spAutoFit/>
          </a:bodyPr>
          <a:lstStyle/>
          <a:p>
            <a:pPr algn="ctr"/>
            <a:endParaRPr sz="2400"/>
          </a:p>
        </p:txBody>
      </p:sp>
    </p:spTree>
  </p:cSld>
  <p:clrMapOvr>
    <a:masterClrMapping/>
  </p:clrMapOvr>
  <p:transition spd="med">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a:t>002 - Hallelujah! Praise Jehovah - 1.4</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2635A587-2EF5-414F-80B5-71171EF587EA}"/>
              </a:ext>
            </a:extLst>
          </p:cNvPr>
          <p:cNvSpPr txBox="1"/>
          <p:nvPr/>
        </p:nvSpPr>
        <p:spPr>
          <a:xfrm>
            <a:off x="0" y="2539762"/>
            <a:ext cx="12192000" cy="461665"/>
          </a:xfrm>
          <a:prstGeom prst="rect">
            <a:avLst/>
          </a:prstGeom>
          <a:noFill/>
        </p:spPr>
        <p:txBody>
          <a:bodyPr wrap="square" rtlCol="0">
            <a:spAutoFit/>
          </a:bodyPr>
          <a:lstStyle/>
          <a:p>
            <a:pPr algn="ctr"/>
            <a:endParaRPr sz="2400"/>
          </a:p>
        </p:txBody>
      </p:sp>
    </p:spTree>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a:t>002 - Hallelujah! Praise Jehovah - C.1</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2635A587-2EF5-414F-80B5-71171EF587EA}"/>
              </a:ext>
            </a:extLst>
          </p:cNvPr>
          <p:cNvSpPr txBox="1"/>
          <p:nvPr/>
        </p:nvSpPr>
        <p:spPr>
          <a:xfrm>
            <a:off x="0" y="2539762"/>
            <a:ext cx="12192000" cy="461665"/>
          </a:xfrm>
          <a:prstGeom prst="rect">
            <a:avLst/>
          </a:prstGeom>
          <a:noFill/>
        </p:spPr>
        <p:txBody>
          <a:bodyPr wrap="square" rtlCol="0">
            <a:spAutoFit/>
          </a:bodyPr>
          <a:lstStyle/>
          <a:p>
            <a:pPr algn="ctr"/>
            <a:endParaRPr sz="2400"/>
          </a:p>
        </p:txBody>
      </p:sp>
    </p:spTree>
  </p:cSld>
  <p:clrMapOvr>
    <a:masterClrMapping/>
  </p:clrMapOvr>
  <p:transition spd="med">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a:t>002 - Hallelujah! Praise Jehovah - C.2</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2635A587-2EF5-414F-80B5-71171EF587EA}"/>
              </a:ext>
            </a:extLst>
          </p:cNvPr>
          <p:cNvSpPr txBox="1"/>
          <p:nvPr/>
        </p:nvSpPr>
        <p:spPr>
          <a:xfrm>
            <a:off x="0" y="2539762"/>
            <a:ext cx="12192000" cy="461665"/>
          </a:xfrm>
          <a:prstGeom prst="rect">
            <a:avLst/>
          </a:prstGeom>
          <a:noFill/>
        </p:spPr>
        <p:txBody>
          <a:bodyPr wrap="square" rtlCol="0">
            <a:spAutoFit/>
          </a:bodyPr>
          <a:lstStyle/>
          <a:p>
            <a:pPr algn="ctr"/>
            <a:endParaRPr sz="2400"/>
          </a:p>
        </p:txBody>
      </p:sp>
    </p:spTree>
  </p:cSld>
  <p:clrMapOvr>
    <a:masterClrMapping/>
  </p:clrMapOvr>
  <p:transition spd="med">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a:t>002 - Hallelujah! Praise Jehovah - C.3</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r>
              <a:rPr lang="en-US" sz="2400"/>
              <a:t>End of Verse 1</a:t>
            </a:r>
          </a:p>
        </p:txBody>
      </p:sp>
      <p:sp>
        <p:nvSpPr>
          <p:cNvPr id="6" name="HymnText">
            <a:extLst>
              <a:ext uri="{FF2B5EF4-FFF2-40B4-BE49-F238E27FC236}">
                <a16:creationId xmlns:a16="http://schemas.microsoft.com/office/drawing/2014/main" id="{2635A587-2EF5-414F-80B5-71171EF587EA}"/>
              </a:ext>
            </a:extLst>
          </p:cNvPr>
          <p:cNvSpPr txBox="1"/>
          <p:nvPr/>
        </p:nvSpPr>
        <p:spPr>
          <a:xfrm>
            <a:off x="0" y="2539762"/>
            <a:ext cx="12192000" cy="461665"/>
          </a:xfrm>
          <a:prstGeom prst="rect">
            <a:avLst/>
          </a:prstGeom>
          <a:noFill/>
        </p:spPr>
        <p:txBody>
          <a:bodyPr wrap="square" rtlCol="0">
            <a:spAutoFit/>
          </a:bodyPr>
          <a:lstStyle/>
          <a:p>
            <a:pPr algn="ctr"/>
            <a:endParaRPr sz="2400"/>
          </a:p>
        </p:txBody>
      </p:sp>
    </p:spTree>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43744-4CD8-BD05-1D5D-518C9E1F3D32}"/>
              </a:ext>
            </a:extLst>
          </p:cNvPr>
          <p:cNvSpPr>
            <a:spLocks noGrp="1"/>
          </p:cNvSpPr>
          <p:nvPr>
            <p:ph type="title"/>
          </p:nvPr>
        </p:nvSpPr>
        <p:spPr>
          <a:xfrm>
            <a:off x="1756227" y="0"/>
            <a:ext cx="8815740" cy="1325563"/>
          </a:xfrm>
        </p:spPr>
        <p:txBody>
          <a:bodyPr>
            <a:normAutofit/>
          </a:bodyPr>
          <a:lstStyle/>
          <a:p>
            <a:pPr algn="ctr"/>
            <a:r>
              <a:rPr lang="en-US" sz="4000" b="1"/>
              <a:t>Psalms 1 and 150</a:t>
            </a:r>
          </a:p>
        </p:txBody>
      </p:sp>
      <p:sp>
        <p:nvSpPr>
          <p:cNvPr id="3" name="Content Placeholder 2">
            <a:extLst>
              <a:ext uri="{FF2B5EF4-FFF2-40B4-BE49-F238E27FC236}">
                <a16:creationId xmlns:a16="http://schemas.microsoft.com/office/drawing/2014/main" id="{3EF7E140-35C7-CF70-3874-F294461AE34E}"/>
              </a:ext>
            </a:extLst>
          </p:cNvPr>
          <p:cNvSpPr>
            <a:spLocks noGrp="1"/>
          </p:cNvSpPr>
          <p:nvPr>
            <p:ph idx="1"/>
          </p:nvPr>
        </p:nvSpPr>
        <p:spPr>
          <a:xfrm>
            <a:off x="419099" y="1188720"/>
            <a:ext cx="11353800" cy="5183051"/>
          </a:xfrm>
        </p:spPr>
        <p:txBody>
          <a:bodyPr>
            <a:normAutofit lnSpcReduction="10000"/>
          </a:bodyPr>
          <a:lstStyle/>
          <a:p>
            <a:pPr marL="0" indent="0" algn="ctr">
              <a:buNone/>
            </a:pPr>
            <a:r>
              <a:rPr lang="en-US" sz="3200"/>
              <a:t>Psalm 1</a:t>
            </a:r>
          </a:p>
          <a:p>
            <a:pPr marL="0" indent="0" algn="just">
              <a:buNone/>
            </a:pPr>
            <a:r>
              <a:rPr lang="en-US" sz="3200"/>
              <a:t>1) </a:t>
            </a:r>
            <a:r>
              <a:rPr lang="en-US" sz="3200">
                <a:solidFill>
                  <a:srgbClr val="FF0000"/>
                </a:solidFill>
              </a:rPr>
              <a:t>Blessed </a:t>
            </a:r>
            <a:r>
              <a:rPr lang="en-US" sz="3200" i="1">
                <a:solidFill>
                  <a:srgbClr val="FF0000"/>
                </a:solidFill>
              </a:rPr>
              <a:t>is</a:t>
            </a:r>
            <a:r>
              <a:rPr lang="en-US" sz="3200">
                <a:solidFill>
                  <a:srgbClr val="FF0000"/>
                </a:solidFill>
              </a:rPr>
              <a:t> the man </a:t>
            </a:r>
            <a:r>
              <a:rPr lang="en-US" sz="3200"/>
              <a:t>Who walks not in the counsel of the ungodly, nor stands in the path of sinners, Nor sits in the seat of the scornful; 2) But his delight </a:t>
            </a:r>
            <a:r>
              <a:rPr lang="en-US" sz="3200" i="1"/>
              <a:t>is</a:t>
            </a:r>
            <a:r>
              <a:rPr lang="en-US" sz="3200"/>
              <a:t> in the law of the LORD, And in His law he meditates day and night. 3) He shall be like a tree Planted by the rivers of water, That brings forth its fruit in its season, Whose leaf also shall not wither; And whatever he does shall prosper. 4) The ungodly </a:t>
            </a:r>
            <a:r>
              <a:rPr lang="en-US" sz="3200" i="1"/>
              <a:t>are </a:t>
            </a:r>
            <a:r>
              <a:rPr lang="en-US" sz="3200"/>
              <a:t>not so, But </a:t>
            </a:r>
            <a:r>
              <a:rPr lang="en-US" sz="3200" i="1"/>
              <a:t>are</a:t>
            </a:r>
            <a:r>
              <a:rPr lang="en-US" sz="3200"/>
              <a:t> like the chaff which the wind drives away. 5) Therefore the ungodly shall not stand in the judgement, Nor sinners in the congregation of the righteous. 6) For the LORD knows the way of the righteous, But the way of the ungodly shall perish.</a:t>
            </a:r>
          </a:p>
        </p:txBody>
      </p:sp>
    </p:spTree>
    <p:extLst>
      <p:ext uri="{BB962C8B-B14F-4D97-AF65-F5344CB8AC3E}">
        <p14:creationId xmlns:p14="http://schemas.microsoft.com/office/powerpoint/2010/main" val="5365721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a:t>002 - Hallelujah! Praise Jehovah - 2.1</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2635A587-2EF5-414F-80B5-71171EF587EA}"/>
              </a:ext>
            </a:extLst>
          </p:cNvPr>
          <p:cNvSpPr txBox="1"/>
          <p:nvPr/>
        </p:nvSpPr>
        <p:spPr>
          <a:xfrm>
            <a:off x="0" y="2539762"/>
            <a:ext cx="12192000" cy="461665"/>
          </a:xfrm>
          <a:prstGeom prst="rect">
            <a:avLst/>
          </a:prstGeom>
          <a:noFill/>
        </p:spPr>
        <p:txBody>
          <a:bodyPr wrap="square" rtlCol="0">
            <a:spAutoFit/>
          </a:bodyPr>
          <a:lstStyle/>
          <a:p>
            <a:pPr algn="ctr"/>
            <a:endParaRPr sz="2400"/>
          </a:p>
        </p:txBody>
      </p:sp>
    </p:spTree>
  </p:cSld>
  <p:clrMapOvr>
    <a:masterClrMapping/>
  </p:clrMapOvr>
  <p:transition spd="med">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a:t>002 - Hallelujah! Praise Jehovah - 2.2</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2635A587-2EF5-414F-80B5-71171EF587EA}"/>
              </a:ext>
            </a:extLst>
          </p:cNvPr>
          <p:cNvSpPr txBox="1"/>
          <p:nvPr/>
        </p:nvSpPr>
        <p:spPr>
          <a:xfrm>
            <a:off x="0" y="2539762"/>
            <a:ext cx="12192000" cy="461665"/>
          </a:xfrm>
          <a:prstGeom prst="rect">
            <a:avLst/>
          </a:prstGeom>
          <a:noFill/>
        </p:spPr>
        <p:txBody>
          <a:bodyPr wrap="square" rtlCol="0">
            <a:spAutoFit/>
          </a:bodyPr>
          <a:lstStyle/>
          <a:p>
            <a:pPr algn="ctr"/>
            <a:endParaRPr sz="2400"/>
          </a:p>
        </p:txBody>
      </p:sp>
    </p:spTree>
  </p:cSld>
  <p:clrMapOvr>
    <a:masterClrMapping/>
  </p:clrMapOvr>
  <p:transition spd="med">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a:t>002 - Hallelujah! Praise Jehovah - 2.3</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2635A587-2EF5-414F-80B5-71171EF587EA}"/>
              </a:ext>
            </a:extLst>
          </p:cNvPr>
          <p:cNvSpPr txBox="1"/>
          <p:nvPr/>
        </p:nvSpPr>
        <p:spPr>
          <a:xfrm>
            <a:off x="0" y="2539762"/>
            <a:ext cx="12192000" cy="461665"/>
          </a:xfrm>
          <a:prstGeom prst="rect">
            <a:avLst/>
          </a:prstGeom>
          <a:noFill/>
        </p:spPr>
        <p:txBody>
          <a:bodyPr wrap="square" rtlCol="0">
            <a:spAutoFit/>
          </a:bodyPr>
          <a:lstStyle/>
          <a:p>
            <a:pPr algn="ctr"/>
            <a:endParaRPr sz="2400"/>
          </a:p>
        </p:txBody>
      </p:sp>
    </p:spTree>
  </p:cSld>
  <p:clrMapOvr>
    <a:masterClrMapping/>
  </p:clrMapOvr>
  <p:transition spd="med">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a:t>002 - Hallelujah! Praise Jehovah - 2.4</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2635A587-2EF5-414F-80B5-71171EF587EA}"/>
              </a:ext>
            </a:extLst>
          </p:cNvPr>
          <p:cNvSpPr txBox="1"/>
          <p:nvPr/>
        </p:nvSpPr>
        <p:spPr>
          <a:xfrm>
            <a:off x="0" y="2539762"/>
            <a:ext cx="12192000" cy="461665"/>
          </a:xfrm>
          <a:prstGeom prst="rect">
            <a:avLst/>
          </a:prstGeom>
          <a:noFill/>
        </p:spPr>
        <p:txBody>
          <a:bodyPr wrap="square" rtlCol="0">
            <a:spAutoFit/>
          </a:bodyPr>
          <a:lstStyle/>
          <a:p>
            <a:pPr algn="ctr"/>
            <a:endParaRPr sz="2400"/>
          </a:p>
        </p:txBody>
      </p:sp>
    </p:spTree>
  </p:cSld>
  <p:clrMapOvr>
    <a:masterClrMapping/>
  </p:clrMapOvr>
  <p:transition spd="med">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a:t>002 - Hallelujah! Praise Jehovah - C.1</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2635A587-2EF5-414F-80B5-71171EF587EA}"/>
              </a:ext>
            </a:extLst>
          </p:cNvPr>
          <p:cNvSpPr txBox="1"/>
          <p:nvPr/>
        </p:nvSpPr>
        <p:spPr>
          <a:xfrm>
            <a:off x="0" y="2539762"/>
            <a:ext cx="12192000" cy="461665"/>
          </a:xfrm>
          <a:prstGeom prst="rect">
            <a:avLst/>
          </a:prstGeom>
          <a:noFill/>
        </p:spPr>
        <p:txBody>
          <a:bodyPr wrap="square" rtlCol="0">
            <a:spAutoFit/>
          </a:bodyPr>
          <a:lstStyle/>
          <a:p>
            <a:pPr algn="ctr"/>
            <a:endParaRPr sz="2400"/>
          </a:p>
        </p:txBody>
      </p:sp>
    </p:spTree>
  </p:cSld>
  <p:clrMapOvr>
    <a:masterClrMapping/>
  </p:clrMapOvr>
  <p:transition spd="med">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a:t>002 - Hallelujah! Praise Jehovah - C.2</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2635A587-2EF5-414F-80B5-71171EF587EA}"/>
              </a:ext>
            </a:extLst>
          </p:cNvPr>
          <p:cNvSpPr txBox="1"/>
          <p:nvPr/>
        </p:nvSpPr>
        <p:spPr>
          <a:xfrm>
            <a:off x="0" y="2539762"/>
            <a:ext cx="12192000" cy="461665"/>
          </a:xfrm>
          <a:prstGeom prst="rect">
            <a:avLst/>
          </a:prstGeom>
          <a:noFill/>
        </p:spPr>
        <p:txBody>
          <a:bodyPr wrap="square" rtlCol="0">
            <a:spAutoFit/>
          </a:bodyPr>
          <a:lstStyle/>
          <a:p>
            <a:pPr algn="ctr"/>
            <a:endParaRPr sz="2400"/>
          </a:p>
        </p:txBody>
      </p:sp>
    </p:spTree>
  </p:cSld>
  <p:clrMapOvr>
    <a:masterClrMapping/>
  </p:clrMapOvr>
  <p:transition spd="med">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a:t>002 - Hallelujah! Praise Jehovah - C.3</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r>
              <a:rPr lang="en-US" sz="2400"/>
              <a:t>End of Verse 2</a:t>
            </a:r>
          </a:p>
        </p:txBody>
      </p:sp>
      <p:sp>
        <p:nvSpPr>
          <p:cNvPr id="6" name="HymnText">
            <a:extLst>
              <a:ext uri="{FF2B5EF4-FFF2-40B4-BE49-F238E27FC236}">
                <a16:creationId xmlns:a16="http://schemas.microsoft.com/office/drawing/2014/main" id="{2635A587-2EF5-414F-80B5-71171EF587EA}"/>
              </a:ext>
            </a:extLst>
          </p:cNvPr>
          <p:cNvSpPr txBox="1"/>
          <p:nvPr/>
        </p:nvSpPr>
        <p:spPr>
          <a:xfrm>
            <a:off x="0" y="2539762"/>
            <a:ext cx="12192000" cy="461665"/>
          </a:xfrm>
          <a:prstGeom prst="rect">
            <a:avLst/>
          </a:prstGeom>
          <a:noFill/>
        </p:spPr>
        <p:txBody>
          <a:bodyPr wrap="square" rtlCol="0">
            <a:spAutoFit/>
          </a:bodyPr>
          <a:lstStyle/>
          <a:p>
            <a:pPr algn="ctr"/>
            <a:endParaRPr sz="2400"/>
          </a:p>
        </p:txBody>
      </p:sp>
    </p:spTree>
  </p:cSld>
  <p:clrMapOvr>
    <a:masterClrMapping/>
  </p:clrMapOvr>
  <p:transition spd="med">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a:t>002 - Hallelujah! Praise Jehovah - 3.1</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2635A587-2EF5-414F-80B5-71171EF587EA}"/>
              </a:ext>
            </a:extLst>
          </p:cNvPr>
          <p:cNvSpPr txBox="1"/>
          <p:nvPr/>
        </p:nvSpPr>
        <p:spPr>
          <a:xfrm>
            <a:off x="0" y="2539762"/>
            <a:ext cx="12192000" cy="461665"/>
          </a:xfrm>
          <a:prstGeom prst="rect">
            <a:avLst/>
          </a:prstGeom>
          <a:noFill/>
        </p:spPr>
        <p:txBody>
          <a:bodyPr wrap="square" rtlCol="0">
            <a:spAutoFit/>
          </a:bodyPr>
          <a:lstStyle/>
          <a:p>
            <a:pPr algn="ctr"/>
            <a:endParaRPr sz="2400"/>
          </a:p>
        </p:txBody>
      </p:sp>
    </p:spTree>
  </p:cSld>
  <p:clrMapOvr>
    <a:masterClrMapping/>
  </p:clrMapOvr>
  <p:transition spd="med">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a:t>002 - Hallelujah! Praise Jehovah - 3.2</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2635A587-2EF5-414F-80B5-71171EF587EA}"/>
              </a:ext>
            </a:extLst>
          </p:cNvPr>
          <p:cNvSpPr txBox="1"/>
          <p:nvPr/>
        </p:nvSpPr>
        <p:spPr>
          <a:xfrm>
            <a:off x="0" y="2539762"/>
            <a:ext cx="12192000" cy="461665"/>
          </a:xfrm>
          <a:prstGeom prst="rect">
            <a:avLst/>
          </a:prstGeom>
          <a:noFill/>
        </p:spPr>
        <p:txBody>
          <a:bodyPr wrap="square" rtlCol="0">
            <a:spAutoFit/>
          </a:bodyPr>
          <a:lstStyle/>
          <a:p>
            <a:pPr algn="ctr"/>
            <a:endParaRPr sz="2400"/>
          </a:p>
        </p:txBody>
      </p:sp>
    </p:spTree>
  </p:cSld>
  <p:clrMapOvr>
    <a:masterClrMapping/>
  </p:clrMapOvr>
  <p:transition spd="med">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a:t>002 - Hallelujah! Praise Jehovah - 3.3</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2635A587-2EF5-414F-80B5-71171EF587EA}"/>
              </a:ext>
            </a:extLst>
          </p:cNvPr>
          <p:cNvSpPr txBox="1"/>
          <p:nvPr/>
        </p:nvSpPr>
        <p:spPr>
          <a:xfrm>
            <a:off x="0" y="2539762"/>
            <a:ext cx="12192000" cy="461665"/>
          </a:xfrm>
          <a:prstGeom prst="rect">
            <a:avLst/>
          </a:prstGeom>
          <a:noFill/>
        </p:spPr>
        <p:txBody>
          <a:bodyPr wrap="square" rtlCol="0">
            <a:spAutoFit/>
          </a:bodyPr>
          <a:lstStyle/>
          <a:p>
            <a:pPr algn="ctr"/>
            <a:endParaRPr sz="2400"/>
          </a:p>
        </p:txBody>
      </p:sp>
    </p:spTree>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43744-4CD8-BD05-1D5D-518C9E1F3D32}"/>
              </a:ext>
            </a:extLst>
          </p:cNvPr>
          <p:cNvSpPr>
            <a:spLocks noGrp="1"/>
          </p:cNvSpPr>
          <p:nvPr>
            <p:ph type="title"/>
          </p:nvPr>
        </p:nvSpPr>
        <p:spPr>
          <a:xfrm>
            <a:off x="1756227" y="0"/>
            <a:ext cx="8815740" cy="1325563"/>
          </a:xfrm>
        </p:spPr>
        <p:txBody>
          <a:bodyPr>
            <a:normAutofit/>
          </a:bodyPr>
          <a:lstStyle/>
          <a:p>
            <a:pPr algn="ctr"/>
            <a:r>
              <a:rPr lang="en-US" sz="4000" b="1"/>
              <a:t>Psalms 1 and 150</a:t>
            </a:r>
          </a:p>
        </p:txBody>
      </p:sp>
      <p:sp>
        <p:nvSpPr>
          <p:cNvPr id="3" name="Content Placeholder 2">
            <a:extLst>
              <a:ext uri="{FF2B5EF4-FFF2-40B4-BE49-F238E27FC236}">
                <a16:creationId xmlns:a16="http://schemas.microsoft.com/office/drawing/2014/main" id="{3EF7E140-35C7-CF70-3874-F294461AE34E}"/>
              </a:ext>
            </a:extLst>
          </p:cNvPr>
          <p:cNvSpPr>
            <a:spLocks noGrp="1"/>
          </p:cNvSpPr>
          <p:nvPr>
            <p:ph idx="1"/>
          </p:nvPr>
        </p:nvSpPr>
        <p:spPr>
          <a:xfrm>
            <a:off x="419099" y="1325563"/>
            <a:ext cx="11353800" cy="5046208"/>
          </a:xfrm>
        </p:spPr>
        <p:txBody>
          <a:bodyPr>
            <a:normAutofit fontScale="92500" lnSpcReduction="10000"/>
          </a:bodyPr>
          <a:lstStyle/>
          <a:p>
            <a:pPr marL="0" indent="0" algn="ctr">
              <a:buNone/>
            </a:pPr>
            <a:r>
              <a:rPr lang="en-US" sz="3200"/>
              <a:t>“</a:t>
            </a:r>
            <a:r>
              <a:rPr lang="en-US" sz="3200">
                <a:solidFill>
                  <a:srgbClr val="FF0000"/>
                </a:solidFill>
              </a:rPr>
              <a:t>Blessed</a:t>
            </a:r>
            <a:r>
              <a:rPr lang="en-US" sz="3200"/>
              <a:t> </a:t>
            </a:r>
            <a:r>
              <a:rPr lang="en-US" sz="3200" i="1"/>
              <a:t>is</a:t>
            </a:r>
            <a:r>
              <a:rPr lang="en-US" sz="3200"/>
              <a:t> the man…”</a:t>
            </a:r>
          </a:p>
          <a:p>
            <a:r>
              <a:rPr lang="en-US" sz="3200"/>
              <a:t>Blessings &amp; </a:t>
            </a:r>
            <a:r>
              <a:rPr lang="en-US" sz="3200" err="1"/>
              <a:t>Cursings</a:t>
            </a:r>
            <a:r>
              <a:rPr lang="en-US" sz="3200"/>
              <a:t> - Hebrew word </a:t>
            </a:r>
            <a:r>
              <a:rPr lang="he-IL" sz="3200"/>
              <a:t>בְּרָכָה </a:t>
            </a:r>
            <a:r>
              <a:rPr lang="en-US" sz="3200"/>
              <a:t> “</a:t>
            </a:r>
            <a:r>
              <a:rPr lang="en-US" sz="3200" err="1"/>
              <a:t>braka</a:t>
            </a:r>
            <a:r>
              <a:rPr lang="en-US" sz="3200"/>
              <a:t>” </a:t>
            </a:r>
            <a:r>
              <a:rPr lang="en-US" sz="3200" err="1"/>
              <a:t>Psa</a:t>
            </a:r>
            <a:r>
              <a:rPr lang="en-US" sz="3200"/>
              <a:t> 3:8; 24:5</a:t>
            </a:r>
          </a:p>
          <a:p>
            <a:endParaRPr lang="en-US" sz="3200"/>
          </a:p>
          <a:p>
            <a:r>
              <a:rPr lang="he-IL"/>
              <a:t>בְּרָכָה</a:t>
            </a:r>
            <a:r>
              <a:rPr lang="en-US"/>
              <a:t> “</a:t>
            </a:r>
            <a:r>
              <a:rPr lang="en-US" err="1"/>
              <a:t>esher</a:t>
            </a:r>
            <a:r>
              <a:rPr lang="en-US"/>
              <a:t>” – </a:t>
            </a:r>
            <a:r>
              <a:rPr lang="en-US" sz="3200"/>
              <a:t>exclamatory word. “O the blessedness of….”</a:t>
            </a:r>
          </a:p>
          <a:p>
            <a:endParaRPr lang="en-US" sz="3200"/>
          </a:p>
          <a:p>
            <a:r>
              <a:rPr lang="en-US" sz="3200"/>
              <a:t>Happiness</a:t>
            </a:r>
          </a:p>
          <a:p>
            <a:endParaRPr lang="en-US" sz="3200"/>
          </a:p>
          <a:p>
            <a:r>
              <a:rPr lang="en-US" sz="3200"/>
              <a:t>Positive state of being</a:t>
            </a:r>
          </a:p>
          <a:p>
            <a:endParaRPr lang="en-US" sz="3200"/>
          </a:p>
          <a:p>
            <a:r>
              <a:rPr lang="en-US" sz="3200"/>
              <a:t>New Testament passage?</a:t>
            </a:r>
          </a:p>
          <a:p>
            <a:endParaRPr lang="en-US" sz="3200"/>
          </a:p>
        </p:txBody>
      </p:sp>
    </p:spTree>
    <p:extLst>
      <p:ext uri="{BB962C8B-B14F-4D97-AF65-F5344CB8AC3E}">
        <p14:creationId xmlns:p14="http://schemas.microsoft.com/office/powerpoint/2010/main" val="42767551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a:t>002 - Hallelujah! Praise Jehovah - 3.4</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2635A587-2EF5-414F-80B5-71171EF587EA}"/>
              </a:ext>
            </a:extLst>
          </p:cNvPr>
          <p:cNvSpPr txBox="1"/>
          <p:nvPr/>
        </p:nvSpPr>
        <p:spPr>
          <a:xfrm>
            <a:off x="0" y="2539762"/>
            <a:ext cx="12192000" cy="461665"/>
          </a:xfrm>
          <a:prstGeom prst="rect">
            <a:avLst/>
          </a:prstGeom>
          <a:noFill/>
        </p:spPr>
        <p:txBody>
          <a:bodyPr wrap="square" rtlCol="0">
            <a:spAutoFit/>
          </a:bodyPr>
          <a:lstStyle/>
          <a:p>
            <a:pPr algn="ctr"/>
            <a:endParaRPr sz="2400"/>
          </a:p>
        </p:txBody>
      </p:sp>
    </p:spTree>
  </p:cSld>
  <p:clrMapOvr>
    <a:masterClrMapping/>
  </p:clrMapOvr>
  <p:transition spd="med">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a:t>002 - Hallelujah! Praise Jehovah - C.1</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2635A587-2EF5-414F-80B5-71171EF587EA}"/>
              </a:ext>
            </a:extLst>
          </p:cNvPr>
          <p:cNvSpPr txBox="1"/>
          <p:nvPr/>
        </p:nvSpPr>
        <p:spPr>
          <a:xfrm>
            <a:off x="0" y="2539762"/>
            <a:ext cx="12192000" cy="461665"/>
          </a:xfrm>
          <a:prstGeom prst="rect">
            <a:avLst/>
          </a:prstGeom>
          <a:noFill/>
        </p:spPr>
        <p:txBody>
          <a:bodyPr wrap="square" rtlCol="0">
            <a:spAutoFit/>
          </a:bodyPr>
          <a:lstStyle/>
          <a:p>
            <a:pPr algn="ctr"/>
            <a:endParaRPr sz="2400"/>
          </a:p>
        </p:txBody>
      </p:sp>
    </p:spTree>
  </p:cSld>
  <p:clrMapOvr>
    <a:masterClrMapping/>
  </p:clrMapOvr>
  <p:transition spd="med">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a:t>002 - Hallelujah! Praise Jehovah - C.2</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2635A587-2EF5-414F-80B5-71171EF587EA}"/>
              </a:ext>
            </a:extLst>
          </p:cNvPr>
          <p:cNvSpPr txBox="1"/>
          <p:nvPr/>
        </p:nvSpPr>
        <p:spPr>
          <a:xfrm>
            <a:off x="0" y="2539762"/>
            <a:ext cx="12192000" cy="461665"/>
          </a:xfrm>
          <a:prstGeom prst="rect">
            <a:avLst/>
          </a:prstGeom>
          <a:noFill/>
        </p:spPr>
        <p:txBody>
          <a:bodyPr wrap="square" rtlCol="0">
            <a:spAutoFit/>
          </a:bodyPr>
          <a:lstStyle/>
          <a:p>
            <a:pPr algn="ctr"/>
            <a:endParaRPr sz="2400"/>
          </a:p>
        </p:txBody>
      </p:sp>
    </p:spTree>
  </p:cSld>
  <p:clrMapOvr>
    <a:masterClrMapping/>
  </p:clrMapOvr>
  <p:transition spd="med">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a:t>002 - Hallelujah! Praise Jehovah - C.3</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r>
              <a:rPr lang="en-US" sz="2400"/>
              <a:t>End of Song</a:t>
            </a:r>
          </a:p>
        </p:txBody>
      </p:sp>
      <p:sp>
        <p:nvSpPr>
          <p:cNvPr id="6" name="HymnText">
            <a:extLst>
              <a:ext uri="{FF2B5EF4-FFF2-40B4-BE49-F238E27FC236}">
                <a16:creationId xmlns:a16="http://schemas.microsoft.com/office/drawing/2014/main" id="{2635A587-2EF5-414F-80B5-71171EF587EA}"/>
              </a:ext>
            </a:extLst>
          </p:cNvPr>
          <p:cNvSpPr txBox="1"/>
          <p:nvPr/>
        </p:nvSpPr>
        <p:spPr>
          <a:xfrm>
            <a:off x="0" y="2539762"/>
            <a:ext cx="12192000" cy="461665"/>
          </a:xfrm>
          <a:prstGeom prst="rect">
            <a:avLst/>
          </a:prstGeom>
          <a:noFill/>
        </p:spPr>
        <p:txBody>
          <a:bodyPr wrap="square" rtlCol="0">
            <a:spAutoFit/>
          </a:bodyPr>
          <a:lstStyle/>
          <a:p>
            <a:pPr algn="ctr"/>
            <a:endParaRPr sz="2400"/>
          </a:p>
        </p:txBody>
      </p:sp>
    </p:spTree>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43744-4CD8-BD05-1D5D-518C9E1F3D32}"/>
              </a:ext>
            </a:extLst>
          </p:cNvPr>
          <p:cNvSpPr>
            <a:spLocks noGrp="1"/>
          </p:cNvSpPr>
          <p:nvPr>
            <p:ph type="title"/>
          </p:nvPr>
        </p:nvSpPr>
        <p:spPr>
          <a:xfrm>
            <a:off x="1756227" y="0"/>
            <a:ext cx="8815740" cy="1325563"/>
          </a:xfrm>
        </p:spPr>
        <p:txBody>
          <a:bodyPr>
            <a:normAutofit/>
          </a:bodyPr>
          <a:lstStyle/>
          <a:p>
            <a:pPr algn="ctr"/>
            <a:r>
              <a:rPr lang="en-US" sz="4000" b="1"/>
              <a:t>Psalms 1 and 150</a:t>
            </a:r>
          </a:p>
        </p:txBody>
      </p:sp>
      <p:sp>
        <p:nvSpPr>
          <p:cNvPr id="3" name="Content Placeholder 2">
            <a:extLst>
              <a:ext uri="{FF2B5EF4-FFF2-40B4-BE49-F238E27FC236}">
                <a16:creationId xmlns:a16="http://schemas.microsoft.com/office/drawing/2014/main" id="{3EF7E140-35C7-CF70-3874-F294461AE34E}"/>
              </a:ext>
            </a:extLst>
          </p:cNvPr>
          <p:cNvSpPr>
            <a:spLocks noGrp="1"/>
          </p:cNvSpPr>
          <p:nvPr>
            <p:ph idx="1"/>
          </p:nvPr>
        </p:nvSpPr>
        <p:spPr>
          <a:xfrm>
            <a:off x="419099" y="1325563"/>
            <a:ext cx="11353800" cy="5046208"/>
          </a:xfrm>
        </p:spPr>
        <p:txBody>
          <a:bodyPr>
            <a:normAutofit fontScale="85000" lnSpcReduction="20000"/>
          </a:bodyPr>
          <a:lstStyle/>
          <a:p>
            <a:pPr marL="0" indent="0" algn="ctr">
              <a:buNone/>
            </a:pPr>
            <a:r>
              <a:rPr lang="en-US" sz="3200"/>
              <a:t>Sermon on the Mount</a:t>
            </a:r>
          </a:p>
          <a:p>
            <a:pPr marL="0" indent="0" algn="ctr">
              <a:buNone/>
            </a:pPr>
            <a:r>
              <a:rPr lang="en-US" sz="3200"/>
              <a:t>Matthew 5: 1-11 </a:t>
            </a:r>
          </a:p>
          <a:p>
            <a:r>
              <a:rPr lang="en-US" sz="3200"/>
              <a:t>V3 – “blessed are the poor in spirit…”</a:t>
            </a:r>
          </a:p>
          <a:p>
            <a:r>
              <a:rPr lang="en-US" sz="3200"/>
              <a:t>V4 - “blessed are those who mourn…”</a:t>
            </a:r>
          </a:p>
          <a:p>
            <a:r>
              <a:rPr lang="en-US" sz="3200"/>
              <a:t>V5 - “blessed are the meek..”</a:t>
            </a:r>
          </a:p>
          <a:p>
            <a:r>
              <a:rPr lang="en-US" sz="3200"/>
              <a:t>V6 – “blessed are those who hunger…”</a:t>
            </a:r>
          </a:p>
          <a:p>
            <a:r>
              <a:rPr lang="en-US" sz="3200"/>
              <a:t>V7 – “blessed are the merciful…”</a:t>
            </a:r>
          </a:p>
          <a:p>
            <a:r>
              <a:rPr lang="en-US" sz="3200"/>
              <a:t>V8 – “blessed are the pure in heart…”</a:t>
            </a:r>
          </a:p>
          <a:p>
            <a:r>
              <a:rPr lang="en-US" sz="3200"/>
              <a:t>V9 – “blessed are the peacemakers…”</a:t>
            </a:r>
          </a:p>
          <a:p>
            <a:r>
              <a:rPr lang="en-US" sz="3200"/>
              <a:t>V 10 – “blessed are those who are persecuted for righteousness’ sake..”</a:t>
            </a:r>
          </a:p>
          <a:p>
            <a:r>
              <a:rPr lang="en-US" sz="3200"/>
              <a:t>V 11 – “blessed are you when they revile, persecute, and falsely say all kinds of   </a:t>
            </a:r>
          </a:p>
          <a:p>
            <a:pPr marL="0" indent="0">
              <a:buNone/>
            </a:pPr>
            <a:r>
              <a:rPr lang="en-US" sz="3200"/>
              <a:t>                 evil against you because of me…”</a:t>
            </a:r>
          </a:p>
        </p:txBody>
      </p:sp>
    </p:spTree>
    <p:extLst>
      <p:ext uri="{BB962C8B-B14F-4D97-AF65-F5344CB8AC3E}">
        <p14:creationId xmlns:p14="http://schemas.microsoft.com/office/powerpoint/2010/main" val="41414879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42"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anim calcmode="lin" valueType="num">
                                      <p:cBhvr>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42" presetClass="entr" presetSubtype="0" fill="hold"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anim calcmode="lin" valueType="num">
                                      <p:cBhvr>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2" presetClass="entr" presetSubtype="0" fill="hold"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500"/>
                                        <p:tgtEl>
                                          <p:spTgt spid="3">
                                            <p:txEl>
                                              <p:pRg st="7" end="7"/>
                                            </p:txEl>
                                          </p:spTgt>
                                        </p:tgtEl>
                                      </p:cBhvr>
                                    </p:animEffect>
                                    <p:anim calcmode="lin" valueType="num">
                                      <p:cBhvr>
                                        <p:cTn id="5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500"/>
                                        <p:tgtEl>
                                          <p:spTgt spid="3">
                                            <p:txEl>
                                              <p:pRg st="8" end="8"/>
                                            </p:txEl>
                                          </p:spTgt>
                                        </p:tgtEl>
                                      </p:cBhvr>
                                    </p:animEffect>
                                    <p:anim calcmode="lin" valueType="num">
                                      <p:cBhvr>
                                        <p:cTn id="5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Effect transition="in" filter="fade">
                                      <p:cBhvr>
                                        <p:cTn id="61" dur="500"/>
                                        <p:tgtEl>
                                          <p:spTgt spid="3">
                                            <p:txEl>
                                              <p:pRg st="9" end="9"/>
                                            </p:txEl>
                                          </p:spTgt>
                                        </p:tgtEl>
                                      </p:cBhvr>
                                    </p:animEffect>
                                    <p:anim calcmode="lin" valueType="num">
                                      <p:cBhvr>
                                        <p:cTn id="6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3" dur="5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Effect transition="in" filter="fade">
                                      <p:cBhvr>
                                        <p:cTn id="67" dur="500"/>
                                        <p:tgtEl>
                                          <p:spTgt spid="3">
                                            <p:txEl>
                                              <p:pRg st="10" end="10"/>
                                            </p:txEl>
                                          </p:spTgt>
                                        </p:tgtEl>
                                      </p:cBhvr>
                                    </p:animEffect>
                                    <p:anim calcmode="lin" valueType="num">
                                      <p:cBhvr>
                                        <p:cTn id="68"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9" dur="5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nodeType="after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Effect transition="in" filter="fade">
                                      <p:cBhvr>
                                        <p:cTn id="73" dur="500"/>
                                        <p:tgtEl>
                                          <p:spTgt spid="3">
                                            <p:txEl>
                                              <p:pRg st="11" end="11"/>
                                            </p:txEl>
                                          </p:spTgt>
                                        </p:tgtEl>
                                      </p:cBhvr>
                                    </p:animEffect>
                                    <p:anim calcmode="lin" valueType="num">
                                      <p:cBhvr>
                                        <p:cTn id="74"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5" dur="5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43744-4CD8-BD05-1D5D-518C9E1F3D32}"/>
              </a:ext>
            </a:extLst>
          </p:cNvPr>
          <p:cNvSpPr>
            <a:spLocks noGrp="1"/>
          </p:cNvSpPr>
          <p:nvPr>
            <p:ph type="title"/>
          </p:nvPr>
        </p:nvSpPr>
        <p:spPr>
          <a:xfrm>
            <a:off x="1756227" y="0"/>
            <a:ext cx="8815740" cy="1325563"/>
          </a:xfrm>
        </p:spPr>
        <p:txBody>
          <a:bodyPr>
            <a:normAutofit/>
          </a:bodyPr>
          <a:lstStyle/>
          <a:p>
            <a:pPr algn="ctr"/>
            <a:r>
              <a:rPr lang="en-US" sz="4000" b="1"/>
              <a:t>Psalms 1 and 150</a:t>
            </a:r>
          </a:p>
        </p:txBody>
      </p:sp>
      <p:sp>
        <p:nvSpPr>
          <p:cNvPr id="3" name="Content Placeholder 2">
            <a:extLst>
              <a:ext uri="{FF2B5EF4-FFF2-40B4-BE49-F238E27FC236}">
                <a16:creationId xmlns:a16="http://schemas.microsoft.com/office/drawing/2014/main" id="{3EF7E140-35C7-CF70-3874-F294461AE34E}"/>
              </a:ext>
            </a:extLst>
          </p:cNvPr>
          <p:cNvSpPr>
            <a:spLocks noGrp="1"/>
          </p:cNvSpPr>
          <p:nvPr>
            <p:ph idx="1"/>
          </p:nvPr>
        </p:nvSpPr>
        <p:spPr>
          <a:xfrm>
            <a:off x="419099" y="1188720"/>
            <a:ext cx="11353800" cy="5183051"/>
          </a:xfrm>
        </p:spPr>
        <p:txBody>
          <a:bodyPr>
            <a:normAutofit lnSpcReduction="10000"/>
          </a:bodyPr>
          <a:lstStyle/>
          <a:p>
            <a:pPr marL="0" indent="0" algn="ctr">
              <a:buNone/>
            </a:pPr>
            <a:r>
              <a:rPr lang="en-US" sz="3200"/>
              <a:t>Psalm 1</a:t>
            </a:r>
          </a:p>
          <a:p>
            <a:pPr marL="0" indent="0" algn="just">
              <a:buNone/>
            </a:pPr>
            <a:r>
              <a:rPr lang="en-US" sz="3200"/>
              <a:t>1) Blessed </a:t>
            </a:r>
            <a:r>
              <a:rPr lang="en-US" sz="3200" i="1"/>
              <a:t>is</a:t>
            </a:r>
            <a:r>
              <a:rPr lang="en-US" sz="3200"/>
              <a:t> the man </a:t>
            </a:r>
            <a:r>
              <a:rPr lang="en-US" sz="3200">
                <a:solidFill>
                  <a:srgbClr val="FF0000"/>
                </a:solidFill>
              </a:rPr>
              <a:t>Who walks not in the counsel of the ungodly, nor stands in the path of sinners, Nor sits in the seat of the scornful</a:t>
            </a:r>
            <a:r>
              <a:rPr lang="en-US" sz="3200"/>
              <a:t>; 2) But his delight </a:t>
            </a:r>
            <a:r>
              <a:rPr lang="en-US" sz="3200" i="1"/>
              <a:t>is</a:t>
            </a:r>
            <a:r>
              <a:rPr lang="en-US" sz="3200"/>
              <a:t> in the law of the LORD, And in His law he meditates day and night. 3) He shall be like a tree Planted by the rivers of water, That brings forth its fruit in its season, Whose leaf also shall not wither; And whatever he does shall prosper. 4) The ungodly </a:t>
            </a:r>
            <a:r>
              <a:rPr lang="en-US" sz="3200" i="1"/>
              <a:t>are </a:t>
            </a:r>
            <a:r>
              <a:rPr lang="en-US" sz="3200"/>
              <a:t>not so, But </a:t>
            </a:r>
            <a:r>
              <a:rPr lang="en-US" sz="3200" i="1"/>
              <a:t>are</a:t>
            </a:r>
            <a:r>
              <a:rPr lang="en-US" sz="3200"/>
              <a:t> like the chaff which the wind drives away. 5) Therefore the ungodly shall not stand in the judgement, Nor sinners in the congregation of the righteous. 6) For the LORD knows the way of the righteous, But the way of the ungodly shall perish.</a:t>
            </a:r>
          </a:p>
        </p:txBody>
      </p:sp>
    </p:spTree>
    <p:extLst>
      <p:ext uri="{BB962C8B-B14F-4D97-AF65-F5344CB8AC3E}">
        <p14:creationId xmlns:p14="http://schemas.microsoft.com/office/powerpoint/2010/main" val="3575183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43744-4CD8-BD05-1D5D-518C9E1F3D32}"/>
              </a:ext>
            </a:extLst>
          </p:cNvPr>
          <p:cNvSpPr>
            <a:spLocks noGrp="1"/>
          </p:cNvSpPr>
          <p:nvPr>
            <p:ph type="title"/>
          </p:nvPr>
        </p:nvSpPr>
        <p:spPr>
          <a:xfrm>
            <a:off x="1756227" y="0"/>
            <a:ext cx="8815740" cy="1325563"/>
          </a:xfrm>
        </p:spPr>
        <p:txBody>
          <a:bodyPr>
            <a:normAutofit/>
          </a:bodyPr>
          <a:lstStyle/>
          <a:p>
            <a:pPr algn="ctr"/>
            <a:r>
              <a:rPr lang="en-US" sz="4000" b="1"/>
              <a:t>Psalms 1 and 150</a:t>
            </a:r>
          </a:p>
        </p:txBody>
      </p:sp>
      <p:sp>
        <p:nvSpPr>
          <p:cNvPr id="3" name="Content Placeholder 2">
            <a:extLst>
              <a:ext uri="{FF2B5EF4-FFF2-40B4-BE49-F238E27FC236}">
                <a16:creationId xmlns:a16="http://schemas.microsoft.com/office/drawing/2014/main" id="{3EF7E140-35C7-CF70-3874-F294461AE34E}"/>
              </a:ext>
            </a:extLst>
          </p:cNvPr>
          <p:cNvSpPr>
            <a:spLocks noGrp="1"/>
          </p:cNvSpPr>
          <p:nvPr>
            <p:ph idx="1"/>
          </p:nvPr>
        </p:nvSpPr>
        <p:spPr>
          <a:xfrm>
            <a:off x="419099" y="1840139"/>
            <a:ext cx="11353800" cy="4531632"/>
          </a:xfrm>
        </p:spPr>
        <p:txBody>
          <a:bodyPr>
            <a:normAutofit fontScale="92500" lnSpcReduction="20000"/>
          </a:bodyPr>
          <a:lstStyle/>
          <a:p>
            <a:pPr marL="0" indent="0" algn="ctr">
              <a:buNone/>
            </a:pPr>
            <a:r>
              <a:rPr lang="en-US" sz="3200"/>
              <a:t>“…who </a:t>
            </a:r>
            <a:r>
              <a:rPr lang="en-US" sz="3200">
                <a:solidFill>
                  <a:srgbClr val="FF0000"/>
                </a:solidFill>
              </a:rPr>
              <a:t>walks not </a:t>
            </a:r>
            <a:r>
              <a:rPr lang="en-US" sz="3200"/>
              <a:t>in the counsel of the ungodly, </a:t>
            </a:r>
            <a:r>
              <a:rPr lang="en-US" sz="3200">
                <a:solidFill>
                  <a:srgbClr val="FF0000"/>
                </a:solidFill>
              </a:rPr>
              <a:t>nor stands </a:t>
            </a:r>
            <a:r>
              <a:rPr lang="en-US" sz="3200"/>
              <a:t>in the path of sinners, </a:t>
            </a:r>
            <a:r>
              <a:rPr lang="en-US" sz="3200">
                <a:solidFill>
                  <a:srgbClr val="FF0000"/>
                </a:solidFill>
              </a:rPr>
              <a:t>nor sits </a:t>
            </a:r>
            <a:r>
              <a:rPr lang="en-US" sz="3200"/>
              <a:t>in the seat of the scornful.”</a:t>
            </a:r>
          </a:p>
          <a:p>
            <a:r>
              <a:rPr lang="en-US" sz="3200"/>
              <a:t>Negative perspective</a:t>
            </a:r>
          </a:p>
          <a:p>
            <a:r>
              <a:rPr lang="en-US" sz="3200"/>
              <a:t>Progressive Parallelism – Walk, Stand, Sit</a:t>
            </a:r>
          </a:p>
          <a:p>
            <a:r>
              <a:rPr lang="en-US" sz="3200"/>
              <a:t>Walk           Casual acceptance</a:t>
            </a:r>
          </a:p>
          <a:p>
            <a:r>
              <a:rPr lang="en-US" sz="3200"/>
              <a:t>Stand          Waiting around to join in</a:t>
            </a:r>
          </a:p>
          <a:p>
            <a:r>
              <a:rPr lang="en-US" sz="3200"/>
              <a:t>Sit                Entrenched, promoting, endorsing</a:t>
            </a:r>
          </a:p>
          <a:p>
            <a:r>
              <a:rPr lang="en-US" sz="3200"/>
              <a:t>We are either growing closer to God or drifting further away</a:t>
            </a:r>
          </a:p>
          <a:p>
            <a:r>
              <a:rPr lang="en-US" sz="3200"/>
              <a:t>Old Testament example?</a:t>
            </a:r>
          </a:p>
          <a:p>
            <a:r>
              <a:rPr lang="en-US" sz="3200"/>
              <a:t>Lot – Gen 13:12, Gen 19, 2 Peter 2:7</a:t>
            </a:r>
          </a:p>
        </p:txBody>
      </p:sp>
      <p:sp>
        <p:nvSpPr>
          <p:cNvPr id="4" name="Arrow: Right 3">
            <a:extLst>
              <a:ext uri="{FF2B5EF4-FFF2-40B4-BE49-F238E27FC236}">
                <a16:creationId xmlns:a16="http://schemas.microsoft.com/office/drawing/2014/main" id="{1E7631E6-B66C-24AD-6544-90A857F060DC}"/>
              </a:ext>
            </a:extLst>
          </p:cNvPr>
          <p:cNvSpPr/>
          <p:nvPr/>
        </p:nvSpPr>
        <p:spPr>
          <a:xfrm>
            <a:off x="1756227" y="3493394"/>
            <a:ext cx="401925" cy="323419"/>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FF842B83-890C-5A8F-A3F1-F3215474B6AC}"/>
              </a:ext>
            </a:extLst>
          </p:cNvPr>
          <p:cNvSpPr/>
          <p:nvPr/>
        </p:nvSpPr>
        <p:spPr>
          <a:xfrm>
            <a:off x="1756227" y="3938739"/>
            <a:ext cx="401925" cy="323420"/>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CB01CA99-B7D5-5942-3F1A-FA76743AD607}"/>
              </a:ext>
            </a:extLst>
          </p:cNvPr>
          <p:cNvSpPr/>
          <p:nvPr/>
        </p:nvSpPr>
        <p:spPr>
          <a:xfrm>
            <a:off x="1756227" y="4365562"/>
            <a:ext cx="401925" cy="323420"/>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655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43744-4CD8-BD05-1D5D-518C9E1F3D32}"/>
              </a:ext>
            </a:extLst>
          </p:cNvPr>
          <p:cNvSpPr>
            <a:spLocks noGrp="1"/>
          </p:cNvSpPr>
          <p:nvPr>
            <p:ph type="title"/>
          </p:nvPr>
        </p:nvSpPr>
        <p:spPr>
          <a:xfrm>
            <a:off x="1756227" y="0"/>
            <a:ext cx="8815740" cy="1325563"/>
          </a:xfrm>
        </p:spPr>
        <p:txBody>
          <a:bodyPr>
            <a:normAutofit/>
          </a:bodyPr>
          <a:lstStyle/>
          <a:p>
            <a:pPr algn="ctr"/>
            <a:r>
              <a:rPr lang="en-US" sz="4000" b="1"/>
              <a:t>Psalms 1 and 150</a:t>
            </a:r>
          </a:p>
        </p:txBody>
      </p:sp>
      <p:sp>
        <p:nvSpPr>
          <p:cNvPr id="3" name="Content Placeholder 2">
            <a:extLst>
              <a:ext uri="{FF2B5EF4-FFF2-40B4-BE49-F238E27FC236}">
                <a16:creationId xmlns:a16="http://schemas.microsoft.com/office/drawing/2014/main" id="{3EF7E140-35C7-CF70-3874-F294461AE34E}"/>
              </a:ext>
            </a:extLst>
          </p:cNvPr>
          <p:cNvSpPr>
            <a:spLocks noGrp="1"/>
          </p:cNvSpPr>
          <p:nvPr>
            <p:ph idx="1"/>
          </p:nvPr>
        </p:nvSpPr>
        <p:spPr>
          <a:xfrm>
            <a:off x="419099" y="1188720"/>
            <a:ext cx="11353800" cy="5183051"/>
          </a:xfrm>
        </p:spPr>
        <p:txBody>
          <a:bodyPr>
            <a:normAutofit lnSpcReduction="10000"/>
          </a:bodyPr>
          <a:lstStyle/>
          <a:p>
            <a:pPr marL="0" indent="0" algn="ctr">
              <a:buNone/>
            </a:pPr>
            <a:r>
              <a:rPr lang="en-US" sz="3200"/>
              <a:t>Psalm 1</a:t>
            </a:r>
          </a:p>
          <a:p>
            <a:pPr marL="0" indent="0" algn="just">
              <a:buNone/>
            </a:pPr>
            <a:r>
              <a:rPr lang="en-US" sz="3200"/>
              <a:t>1) Blessed </a:t>
            </a:r>
            <a:r>
              <a:rPr lang="en-US" sz="3200" i="1"/>
              <a:t>is</a:t>
            </a:r>
            <a:r>
              <a:rPr lang="en-US" sz="3200"/>
              <a:t> the man Who walks not in the counsel of the ungodly, nor stands in the path of sinners, Nor sits in the seat of the scornful; </a:t>
            </a:r>
            <a:r>
              <a:rPr lang="en-US" sz="3200">
                <a:solidFill>
                  <a:srgbClr val="FF0000"/>
                </a:solidFill>
              </a:rPr>
              <a:t>2) But his delight </a:t>
            </a:r>
            <a:r>
              <a:rPr lang="en-US" sz="3200" i="1">
                <a:solidFill>
                  <a:srgbClr val="FF0000"/>
                </a:solidFill>
              </a:rPr>
              <a:t>is</a:t>
            </a:r>
            <a:r>
              <a:rPr lang="en-US" sz="3200">
                <a:solidFill>
                  <a:srgbClr val="FF0000"/>
                </a:solidFill>
              </a:rPr>
              <a:t> in the law of the LORD, And in His law he meditates day and night. 3) He shall be like a tree Planted by the rivers of water, That brings forth its fruit in its season, Whose leaf also shall not wither; And whatever he does shall prosper.</a:t>
            </a:r>
            <a:r>
              <a:rPr lang="en-US" sz="3200"/>
              <a:t> 4) The ungodly </a:t>
            </a:r>
            <a:r>
              <a:rPr lang="en-US" sz="3200" i="1"/>
              <a:t>are </a:t>
            </a:r>
            <a:r>
              <a:rPr lang="en-US" sz="3200"/>
              <a:t>not so, But </a:t>
            </a:r>
            <a:r>
              <a:rPr lang="en-US" sz="3200" i="1"/>
              <a:t>are</a:t>
            </a:r>
            <a:r>
              <a:rPr lang="en-US" sz="3200"/>
              <a:t> like the chaff which the wind drives away. 5) Therefore the ungodly shall not stand in the judgement, Nor sinners in the congregation of the righteous. 6) For the LORD knows the way of the righteous, But the way of the ungodly shall perish.</a:t>
            </a:r>
          </a:p>
        </p:txBody>
      </p:sp>
    </p:spTree>
    <p:extLst>
      <p:ext uri="{BB962C8B-B14F-4D97-AF65-F5344CB8AC3E}">
        <p14:creationId xmlns:p14="http://schemas.microsoft.com/office/powerpoint/2010/main" val="8481608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53</Slides>
  <Notes>40</Notes>
  <HiddenSlides>0</HiddenSlide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Lesson 4 Psalms 1 and 150: Import of First and Last Psalms</vt:lpstr>
      <vt:lpstr>Psalms 1 and 150</vt:lpstr>
      <vt:lpstr>Psalms 1 and 150</vt:lpstr>
      <vt:lpstr>Psalms 1 and 150</vt:lpstr>
      <vt:lpstr>Psalms 1 and 150</vt:lpstr>
      <vt:lpstr>Psalms 1 and 150</vt:lpstr>
      <vt:lpstr>Psalms 1 and 150</vt:lpstr>
      <vt:lpstr>Psalms 1 and 150</vt:lpstr>
      <vt:lpstr>Psalms 1 and 150</vt:lpstr>
      <vt:lpstr>Psalms 1 and 150</vt:lpstr>
      <vt:lpstr>Psalms 1 and 150</vt:lpstr>
      <vt:lpstr>Psalms 1 and 150</vt:lpstr>
      <vt:lpstr>Psalms 1 and 150</vt:lpstr>
      <vt:lpstr>Psalms 1 and 150</vt:lpstr>
      <vt:lpstr>Psalms 1 and 150</vt:lpstr>
      <vt:lpstr>Psalms 1 and 150</vt:lpstr>
      <vt:lpstr>Psalms 1 and 150</vt:lpstr>
      <vt:lpstr>Psalms 1 and 150</vt:lpstr>
      <vt:lpstr>Psalms 1 and 150</vt:lpstr>
      <vt:lpstr>Psalms 1 and 150</vt:lpstr>
      <vt:lpstr>Psalms 1 and 150</vt:lpstr>
      <vt:lpstr>Psalms 1 and 150</vt:lpstr>
      <vt:lpstr>Psalms 1 and 150</vt:lpstr>
      <vt:lpstr>Psalms 1 and 150</vt:lpstr>
      <vt:lpstr>Psalms 1 and 150</vt:lpstr>
      <vt:lpstr>Psalms 1 and 150</vt:lpstr>
      <vt:lpstr>Psalms 1 and 150</vt:lpstr>
      <vt:lpstr>Psalms 1 and 150</vt:lpstr>
      <vt:lpstr>Psalms 1 and 150</vt:lpstr>
      <vt:lpstr>Psalms 1 and 150</vt:lpstr>
      <vt:lpstr>Psalms 1 and 150</vt:lpstr>
      <vt:lpstr>002 - Hallelujah! Praise Jehovah - Title</vt:lpstr>
      <vt:lpstr>002 - Hallelujah! Praise Jehovah - 1.1</vt:lpstr>
      <vt:lpstr>002 - Hallelujah! Praise Jehovah - 1.2</vt:lpstr>
      <vt:lpstr>002 - Hallelujah! Praise Jehovah - 1.3</vt:lpstr>
      <vt:lpstr>002 - Hallelujah! Praise Jehovah - 1.4</vt:lpstr>
      <vt:lpstr>002 - Hallelujah! Praise Jehovah - C.1</vt:lpstr>
      <vt:lpstr>002 - Hallelujah! Praise Jehovah - C.2</vt:lpstr>
      <vt:lpstr>002 - Hallelujah! Praise Jehovah - C.3</vt:lpstr>
      <vt:lpstr>002 - Hallelujah! Praise Jehovah - 2.1</vt:lpstr>
      <vt:lpstr>002 - Hallelujah! Praise Jehovah - 2.2</vt:lpstr>
      <vt:lpstr>002 - Hallelujah! Praise Jehovah - 2.3</vt:lpstr>
      <vt:lpstr>002 - Hallelujah! Praise Jehovah - 2.4</vt:lpstr>
      <vt:lpstr>002 - Hallelujah! Praise Jehovah - C.1</vt:lpstr>
      <vt:lpstr>002 - Hallelujah! Praise Jehovah - C.2</vt:lpstr>
      <vt:lpstr>002 - Hallelujah! Praise Jehovah - C.3</vt:lpstr>
      <vt:lpstr>002 - Hallelujah! Praise Jehovah - 3.1</vt:lpstr>
      <vt:lpstr>002 - Hallelujah! Praise Jehovah - 3.2</vt:lpstr>
      <vt:lpstr>002 - Hallelujah! Praise Jehovah - 3.3</vt:lpstr>
      <vt:lpstr>002 - Hallelujah! Praise Jehovah - 3.4</vt:lpstr>
      <vt:lpstr>002 - Hallelujah! Praise Jehovah - C.1</vt:lpstr>
      <vt:lpstr>002 - Hallelujah! Praise Jehovah - C.2</vt:lpstr>
      <vt:lpstr>002 - Hallelujah! Praise Jehovah - C.3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Introduction to the Book of Psalms</dc:title>
  <dc:creator>Jeremiah Cox</dc:creator>
  <cp:revision>1</cp:revision>
  <dcterms:created xsi:type="dcterms:W3CDTF">2023-12-02T19:14:04Z</dcterms:created>
  <dcterms:modified xsi:type="dcterms:W3CDTF">2023-12-21T00:01:46Z</dcterms:modified>
</cp:coreProperties>
</file>