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6" r:id="rId3"/>
    <p:sldId id="257" r:id="rId4"/>
    <p:sldId id="258" r:id="rId5"/>
    <p:sldId id="259" r:id="rId6"/>
    <p:sldId id="264" r:id="rId7"/>
    <p:sldId id="260" r:id="rId8"/>
    <p:sldId id="261" r:id="rId9"/>
    <p:sldId id="265" r:id="rId10"/>
    <p:sldId id="266" r:id="rId11"/>
    <p:sldId id="262"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6E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61"/>
  </p:normalViewPr>
  <p:slideViewPr>
    <p:cSldViewPr snapToGrid="0">
      <p:cViewPr varScale="1">
        <p:scale>
          <a:sx n="102" d="100"/>
          <a:sy n="102" d="100"/>
        </p:scale>
        <p:origin x="8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E41E5-0D01-19A8-121E-E9A96CC181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587EEA-47DC-154B-AACD-DC3E4A2BE9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883CE8-9A2C-ABA1-EDFD-CC26E144BE3B}"/>
              </a:ext>
            </a:extLst>
          </p:cNvPr>
          <p:cNvSpPr>
            <a:spLocks noGrp="1"/>
          </p:cNvSpPr>
          <p:nvPr>
            <p:ph type="dt" sz="half" idx="10"/>
          </p:nvPr>
        </p:nvSpPr>
        <p:spPr/>
        <p:txBody>
          <a:bodyPr/>
          <a:lstStyle/>
          <a:p>
            <a:fld id="{5E43270D-41FE-E440-A5FA-81A7195B78AF}" type="datetimeFigureOut">
              <a:rPr lang="en-US" smtClean="0"/>
              <a:t>1/6/24</a:t>
            </a:fld>
            <a:endParaRPr lang="en-US"/>
          </a:p>
        </p:txBody>
      </p:sp>
      <p:sp>
        <p:nvSpPr>
          <p:cNvPr id="5" name="Footer Placeholder 4">
            <a:extLst>
              <a:ext uri="{FF2B5EF4-FFF2-40B4-BE49-F238E27FC236}">
                <a16:creationId xmlns:a16="http://schemas.microsoft.com/office/drawing/2014/main" id="{F2D6A3E9-B4A0-EEDB-A3A7-E5EC1DFBA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0E119-4BE4-C75F-76E2-7835198BBA21}"/>
              </a:ext>
            </a:extLst>
          </p:cNvPr>
          <p:cNvSpPr>
            <a:spLocks noGrp="1"/>
          </p:cNvSpPr>
          <p:nvPr>
            <p:ph type="sldNum" sz="quarter" idx="12"/>
          </p:nvPr>
        </p:nvSpPr>
        <p:spPr/>
        <p:txBody>
          <a:bodyPr/>
          <a:lstStyle/>
          <a:p>
            <a:fld id="{BC6946E3-C84B-8844-A328-BBB850649435}" type="slidenum">
              <a:rPr lang="en-US" smtClean="0"/>
              <a:t>‹#›</a:t>
            </a:fld>
            <a:endParaRPr lang="en-US"/>
          </a:p>
        </p:txBody>
      </p:sp>
    </p:spTree>
    <p:extLst>
      <p:ext uri="{BB962C8B-B14F-4D97-AF65-F5344CB8AC3E}">
        <p14:creationId xmlns:p14="http://schemas.microsoft.com/office/powerpoint/2010/main" val="1134092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EB28-29B2-7DCF-52C3-A6A1523334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44D874-92E2-26BF-D4D9-DC27FA8DC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F87B96-5E59-7A4A-E0EC-3562AB5A16D7}"/>
              </a:ext>
            </a:extLst>
          </p:cNvPr>
          <p:cNvSpPr>
            <a:spLocks noGrp="1"/>
          </p:cNvSpPr>
          <p:nvPr>
            <p:ph type="dt" sz="half" idx="10"/>
          </p:nvPr>
        </p:nvSpPr>
        <p:spPr/>
        <p:txBody>
          <a:bodyPr/>
          <a:lstStyle/>
          <a:p>
            <a:fld id="{5E43270D-41FE-E440-A5FA-81A7195B78AF}" type="datetimeFigureOut">
              <a:rPr lang="en-US" smtClean="0"/>
              <a:t>1/6/24</a:t>
            </a:fld>
            <a:endParaRPr lang="en-US"/>
          </a:p>
        </p:txBody>
      </p:sp>
      <p:sp>
        <p:nvSpPr>
          <p:cNvPr id="5" name="Footer Placeholder 4">
            <a:extLst>
              <a:ext uri="{FF2B5EF4-FFF2-40B4-BE49-F238E27FC236}">
                <a16:creationId xmlns:a16="http://schemas.microsoft.com/office/drawing/2014/main" id="{169B87EC-3638-C184-96FF-A671BBCE3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28EE03-28F8-A2F4-2F71-568572BD7D0F}"/>
              </a:ext>
            </a:extLst>
          </p:cNvPr>
          <p:cNvSpPr>
            <a:spLocks noGrp="1"/>
          </p:cNvSpPr>
          <p:nvPr>
            <p:ph type="sldNum" sz="quarter" idx="12"/>
          </p:nvPr>
        </p:nvSpPr>
        <p:spPr/>
        <p:txBody>
          <a:bodyPr/>
          <a:lstStyle/>
          <a:p>
            <a:fld id="{BC6946E3-C84B-8844-A328-BBB850649435}" type="slidenum">
              <a:rPr lang="en-US" smtClean="0"/>
              <a:t>‹#›</a:t>
            </a:fld>
            <a:endParaRPr lang="en-US"/>
          </a:p>
        </p:txBody>
      </p:sp>
    </p:spTree>
    <p:extLst>
      <p:ext uri="{BB962C8B-B14F-4D97-AF65-F5344CB8AC3E}">
        <p14:creationId xmlns:p14="http://schemas.microsoft.com/office/powerpoint/2010/main" val="391068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71AD4F-81F7-AA9F-0F7B-85E241B817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84C4C3-0808-FD2F-5628-39431D4101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CF91E-B45E-F80D-7B75-E665349A2BFE}"/>
              </a:ext>
            </a:extLst>
          </p:cNvPr>
          <p:cNvSpPr>
            <a:spLocks noGrp="1"/>
          </p:cNvSpPr>
          <p:nvPr>
            <p:ph type="dt" sz="half" idx="10"/>
          </p:nvPr>
        </p:nvSpPr>
        <p:spPr/>
        <p:txBody>
          <a:bodyPr/>
          <a:lstStyle/>
          <a:p>
            <a:fld id="{5E43270D-41FE-E440-A5FA-81A7195B78AF}" type="datetimeFigureOut">
              <a:rPr lang="en-US" smtClean="0"/>
              <a:t>1/6/24</a:t>
            </a:fld>
            <a:endParaRPr lang="en-US"/>
          </a:p>
        </p:txBody>
      </p:sp>
      <p:sp>
        <p:nvSpPr>
          <p:cNvPr id="5" name="Footer Placeholder 4">
            <a:extLst>
              <a:ext uri="{FF2B5EF4-FFF2-40B4-BE49-F238E27FC236}">
                <a16:creationId xmlns:a16="http://schemas.microsoft.com/office/drawing/2014/main" id="{D4C80E3E-E115-DB38-AC48-A9CBE3597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80E63-A93C-1CE3-31A8-F5DB23E0E47F}"/>
              </a:ext>
            </a:extLst>
          </p:cNvPr>
          <p:cNvSpPr>
            <a:spLocks noGrp="1"/>
          </p:cNvSpPr>
          <p:nvPr>
            <p:ph type="sldNum" sz="quarter" idx="12"/>
          </p:nvPr>
        </p:nvSpPr>
        <p:spPr/>
        <p:txBody>
          <a:bodyPr/>
          <a:lstStyle/>
          <a:p>
            <a:fld id="{BC6946E3-C84B-8844-A328-BBB850649435}" type="slidenum">
              <a:rPr lang="en-US" smtClean="0"/>
              <a:t>‹#›</a:t>
            </a:fld>
            <a:endParaRPr lang="en-US"/>
          </a:p>
        </p:txBody>
      </p:sp>
    </p:spTree>
    <p:extLst>
      <p:ext uri="{BB962C8B-B14F-4D97-AF65-F5344CB8AC3E}">
        <p14:creationId xmlns:p14="http://schemas.microsoft.com/office/powerpoint/2010/main" val="290633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9F47-0828-C577-BF26-53CE450F27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2018C-5E45-EF86-C66E-83C6FAC492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E46523-7AB8-46DB-2F2E-466088C9BAC0}"/>
              </a:ext>
            </a:extLst>
          </p:cNvPr>
          <p:cNvSpPr>
            <a:spLocks noGrp="1"/>
          </p:cNvSpPr>
          <p:nvPr>
            <p:ph type="dt" sz="half" idx="10"/>
          </p:nvPr>
        </p:nvSpPr>
        <p:spPr/>
        <p:txBody>
          <a:bodyPr/>
          <a:lstStyle/>
          <a:p>
            <a:fld id="{5E43270D-41FE-E440-A5FA-81A7195B78AF}" type="datetimeFigureOut">
              <a:rPr lang="en-US" smtClean="0"/>
              <a:t>1/6/24</a:t>
            </a:fld>
            <a:endParaRPr lang="en-US"/>
          </a:p>
        </p:txBody>
      </p:sp>
      <p:sp>
        <p:nvSpPr>
          <p:cNvPr id="5" name="Footer Placeholder 4">
            <a:extLst>
              <a:ext uri="{FF2B5EF4-FFF2-40B4-BE49-F238E27FC236}">
                <a16:creationId xmlns:a16="http://schemas.microsoft.com/office/drawing/2014/main" id="{FC1F5950-72E9-0049-DACE-A077CD24F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9D62A-132E-91DB-D73A-C2CC839F5336}"/>
              </a:ext>
            </a:extLst>
          </p:cNvPr>
          <p:cNvSpPr>
            <a:spLocks noGrp="1"/>
          </p:cNvSpPr>
          <p:nvPr>
            <p:ph type="sldNum" sz="quarter" idx="12"/>
          </p:nvPr>
        </p:nvSpPr>
        <p:spPr/>
        <p:txBody>
          <a:bodyPr/>
          <a:lstStyle/>
          <a:p>
            <a:fld id="{BC6946E3-C84B-8844-A328-BBB850649435}" type="slidenum">
              <a:rPr lang="en-US" smtClean="0"/>
              <a:t>‹#›</a:t>
            </a:fld>
            <a:endParaRPr lang="en-US"/>
          </a:p>
        </p:txBody>
      </p:sp>
    </p:spTree>
    <p:extLst>
      <p:ext uri="{BB962C8B-B14F-4D97-AF65-F5344CB8AC3E}">
        <p14:creationId xmlns:p14="http://schemas.microsoft.com/office/powerpoint/2010/main" val="121504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66D6-A91C-7D25-2B20-71E9EA4814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34CFC4-FE47-5E59-FA90-BAB6DADDF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158408-CAB0-5ABC-6A47-8DD76AAA36CE}"/>
              </a:ext>
            </a:extLst>
          </p:cNvPr>
          <p:cNvSpPr>
            <a:spLocks noGrp="1"/>
          </p:cNvSpPr>
          <p:nvPr>
            <p:ph type="dt" sz="half" idx="10"/>
          </p:nvPr>
        </p:nvSpPr>
        <p:spPr/>
        <p:txBody>
          <a:bodyPr/>
          <a:lstStyle/>
          <a:p>
            <a:fld id="{5E43270D-41FE-E440-A5FA-81A7195B78AF}" type="datetimeFigureOut">
              <a:rPr lang="en-US" smtClean="0"/>
              <a:t>1/6/24</a:t>
            </a:fld>
            <a:endParaRPr lang="en-US"/>
          </a:p>
        </p:txBody>
      </p:sp>
      <p:sp>
        <p:nvSpPr>
          <p:cNvPr id="5" name="Footer Placeholder 4">
            <a:extLst>
              <a:ext uri="{FF2B5EF4-FFF2-40B4-BE49-F238E27FC236}">
                <a16:creationId xmlns:a16="http://schemas.microsoft.com/office/drawing/2014/main" id="{412AF1DB-784E-2C37-B245-CDE472BA0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4C808-6916-5AA0-64E7-C7349C34078C}"/>
              </a:ext>
            </a:extLst>
          </p:cNvPr>
          <p:cNvSpPr>
            <a:spLocks noGrp="1"/>
          </p:cNvSpPr>
          <p:nvPr>
            <p:ph type="sldNum" sz="quarter" idx="12"/>
          </p:nvPr>
        </p:nvSpPr>
        <p:spPr/>
        <p:txBody>
          <a:bodyPr/>
          <a:lstStyle/>
          <a:p>
            <a:fld id="{BC6946E3-C84B-8844-A328-BBB850649435}" type="slidenum">
              <a:rPr lang="en-US" smtClean="0"/>
              <a:t>‹#›</a:t>
            </a:fld>
            <a:endParaRPr lang="en-US"/>
          </a:p>
        </p:txBody>
      </p:sp>
    </p:spTree>
    <p:extLst>
      <p:ext uri="{BB962C8B-B14F-4D97-AF65-F5344CB8AC3E}">
        <p14:creationId xmlns:p14="http://schemas.microsoft.com/office/powerpoint/2010/main" val="1610514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D42D-FD37-AC5C-71B2-E9A9FB2F24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B4504-C20D-8651-8239-27A98689CD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C95CD7-E0D1-F28C-FFBF-14D83A2681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31C824-96B4-78C6-6935-FF9CB5042A8E}"/>
              </a:ext>
            </a:extLst>
          </p:cNvPr>
          <p:cNvSpPr>
            <a:spLocks noGrp="1"/>
          </p:cNvSpPr>
          <p:nvPr>
            <p:ph type="dt" sz="half" idx="10"/>
          </p:nvPr>
        </p:nvSpPr>
        <p:spPr/>
        <p:txBody>
          <a:bodyPr/>
          <a:lstStyle/>
          <a:p>
            <a:fld id="{5E43270D-41FE-E440-A5FA-81A7195B78AF}" type="datetimeFigureOut">
              <a:rPr lang="en-US" smtClean="0"/>
              <a:t>1/6/24</a:t>
            </a:fld>
            <a:endParaRPr lang="en-US"/>
          </a:p>
        </p:txBody>
      </p:sp>
      <p:sp>
        <p:nvSpPr>
          <p:cNvPr id="6" name="Footer Placeholder 5">
            <a:extLst>
              <a:ext uri="{FF2B5EF4-FFF2-40B4-BE49-F238E27FC236}">
                <a16:creationId xmlns:a16="http://schemas.microsoft.com/office/drawing/2014/main" id="{AF9C4CD7-14AF-B61C-9313-3C0F0E7E4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A62D1-AA19-4DC0-C191-0A6A7BF2999A}"/>
              </a:ext>
            </a:extLst>
          </p:cNvPr>
          <p:cNvSpPr>
            <a:spLocks noGrp="1"/>
          </p:cNvSpPr>
          <p:nvPr>
            <p:ph type="sldNum" sz="quarter" idx="12"/>
          </p:nvPr>
        </p:nvSpPr>
        <p:spPr/>
        <p:txBody>
          <a:bodyPr/>
          <a:lstStyle/>
          <a:p>
            <a:fld id="{BC6946E3-C84B-8844-A328-BBB850649435}" type="slidenum">
              <a:rPr lang="en-US" smtClean="0"/>
              <a:t>‹#›</a:t>
            </a:fld>
            <a:endParaRPr lang="en-US"/>
          </a:p>
        </p:txBody>
      </p:sp>
    </p:spTree>
    <p:extLst>
      <p:ext uri="{BB962C8B-B14F-4D97-AF65-F5344CB8AC3E}">
        <p14:creationId xmlns:p14="http://schemas.microsoft.com/office/powerpoint/2010/main" val="82192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53B0A-3DE6-A761-61A5-70219D76A0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5C83D2-731F-CB4D-9F92-4969122C07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875F1D-A25B-54D7-CAF7-0B102BCF56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536812-6260-9896-2451-0828D7C3B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A27E9-184B-9FF2-84F4-A91936AFDE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87602A-2322-BA01-344B-01AE8523125A}"/>
              </a:ext>
            </a:extLst>
          </p:cNvPr>
          <p:cNvSpPr>
            <a:spLocks noGrp="1"/>
          </p:cNvSpPr>
          <p:nvPr>
            <p:ph type="dt" sz="half" idx="10"/>
          </p:nvPr>
        </p:nvSpPr>
        <p:spPr/>
        <p:txBody>
          <a:bodyPr/>
          <a:lstStyle/>
          <a:p>
            <a:fld id="{5E43270D-41FE-E440-A5FA-81A7195B78AF}" type="datetimeFigureOut">
              <a:rPr lang="en-US" smtClean="0"/>
              <a:t>1/6/24</a:t>
            </a:fld>
            <a:endParaRPr lang="en-US"/>
          </a:p>
        </p:txBody>
      </p:sp>
      <p:sp>
        <p:nvSpPr>
          <p:cNvPr id="8" name="Footer Placeholder 7">
            <a:extLst>
              <a:ext uri="{FF2B5EF4-FFF2-40B4-BE49-F238E27FC236}">
                <a16:creationId xmlns:a16="http://schemas.microsoft.com/office/drawing/2014/main" id="{ACFB2A20-E0A2-777F-0C25-7E35A29F67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520D43-35F2-49D7-EB1A-8C53D1849367}"/>
              </a:ext>
            </a:extLst>
          </p:cNvPr>
          <p:cNvSpPr>
            <a:spLocks noGrp="1"/>
          </p:cNvSpPr>
          <p:nvPr>
            <p:ph type="sldNum" sz="quarter" idx="12"/>
          </p:nvPr>
        </p:nvSpPr>
        <p:spPr/>
        <p:txBody>
          <a:bodyPr/>
          <a:lstStyle/>
          <a:p>
            <a:fld id="{BC6946E3-C84B-8844-A328-BBB850649435}" type="slidenum">
              <a:rPr lang="en-US" smtClean="0"/>
              <a:t>‹#›</a:t>
            </a:fld>
            <a:endParaRPr lang="en-US"/>
          </a:p>
        </p:txBody>
      </p:sp>
    </p:spTree>
    <p:extLst>
      <p:ext uri="{BB962C8B-B14F-4D97-AF65-F5344CB8AC3E}">
        <p14:creationId xmlns:p14="http://schemas.microsoft.com/office/powerpoint/2010/main" val="25675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823CD-158F-0922-1CB6-3E62EC937F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AEFAB5-0872-0F47-A2CC-4AA1C88533C0}"/>
              </a:ext>
            </a:extLst>
          </p:cNvPr>
          <p:cNvSpPr>
            <a:spLocks noGrp="1"/>
          </p:cNvSpPr>
          <p:nvPr>
            <p:ph type="dt" sz="half" idx="10"/>
          </p:nvPr>
        </p:nvSpPr>
        <p:spPr/>
        <p:txBody>
          <a:bodyPr/>
          <a:lstStyle/>
          <a:p>
            <a:fld id="{5E43270D-41FE-E440-A5FA-81A7195B78AF}" type="datetimeFigureOut">
              <a:rPr lang="en-US" smtClean="0"/>
              <a:t>1/6/24</a:t>
            </a:fld>
            <a:endParaRPr lang="en-US"/>
          </a:p>
        </p:txBody>
      </p:sp>
      <p:sp>
        <p:nvSpPr>
          <p:cNvPr id="4" name="Footer Placeholder 3">
            <a:extLst>
              <a:ext uri="{FF2B5EF4-FFF2-40B4-BE49-F238E27FC236}">
                <a16:creationId xmlns:a16="http://schemas.microsoft.com/office/drawing/2014/main" id="{563E8775-006B-DD8F-4ED4-8ACA729A45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241A6-3377-FE19-6026-7C95AB146882}"/>
              </a:ext>
            </a:extLst>
          </p:cNvPr>
          <p:cNvSpPr>
            <a:spLocks noGrp="1"/>
          </p:cNvSpPr>
          <p:nvPr>
            <p:ph type="sldNum" sz="quarter" idx="12"/>
          </p:nvPr>
        </p:nvSpPr>
        <p:spPr/>
        <p:txBody>
          <a:bodyPr/>
          <a:lstStyle/>
          <a:p>
            <a:fld id="{BC6946E3-C84B-8844-A328-BBB850649435}" type="slidenum">
              <a:rPr lang="en-US" smtClean="0"/>
              <a:t>‹#›</a:t>
            </a:fld>
            <a:endParaRPr lang="en-US"/>
          </a:p>
        </p:txBody>
      </p:sp>
    </p:spTree>
    <p:extLst>
      <p:ext uri="{BB962C8B-B14F-4D97-AF65-F5344CB8AC3E}">
        <p14:creationId xmlns:p14="http://schemas.microsoft.com/office/powerpoint/2010/main" val="366691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AA014-048B-78F5-71E5-75B566C670D1}"/>
              </a:ext>
            </a:extLst>
          </p:cNvPr>
          <p:cNvSpPr>
            <a:spLocks noGrp="1"/>
          </p:cNvSpPr>
          <p:nvPr>
            <p:ph type="dt" sz="half" idx="10"/>
          </p:nvPr>
        </p:nvSpPr>
        <p:spPr/>
        <p:txBody>
          <a:bodyPr/>
          <a:lstStyle/>
          <a:p>
            <a:fld id="{5E43270D-41FE-E440-A5FA-81A7195B78AF}" type="datetimeFigureOut">
              <a:rPr lang="en-US" smtClean="0"/>
              <a:t>1/6/24</a:t>
            </a:fld>
            <a:endParaRPr lang="en-US"/>
          </a:p>
        </p:txBody>
      </p:sp>
      <p:sp>
        <p:nvSpPr>
          <p:cNvPr id="3" name="Footer Placeholder 2">
            <a:extLst>
              <a:ext uri="{FF2B5EF4-FFF2-40B4-BE49-F238E27FC236}">
                <a16:creationId xmlns:a16="http://schemas.microsoft.com/office/drawing/2014/main" id="{5377362F-AFC9-146C-ACB9-4993D67CFB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412EEA-F7AF-65AF-4F37-4E7E374C7A15}"/>
              </a:ext>
            </a:extLst>
          </p:cNvPr>
          <p:cNvSpPr>
            <a:spLocks noGrp="1"/>
          </p:cNvSpPr>
          <p:nvPr>
            <p:ph type="sldNum" sz="quarter" idx="12"/>
          </p:nvPr>
        </p:nvSpPr>
        <p:spPr/>
        <p:txBody>
          <a:bodyPr/>
          <a:lstStyle/>
          <a:p>
            <a:fld id="{BC6946E3-C84B-8844-A328-BBB850649435}" type="slidenum">
              <a:rPr lang="en-US" smtClean="0"/>
              <a:t>‹#›</a:t>
            </a:fld>
            <a:endParaRPr lang="en-US"/>
          </a:p>
        </p:txBody>
      </p:sp>
    </p:spTree>
    <p:extLst>
      <p:ext uri="{BB962C8B-B14F-4D97-AF65-F5344CB8AC3E}">
        <p14:creationId xmlns:p14="http://schemas.microsoft.com/office/powerpoint/2010/main" val="349955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21C0-B475-7E1D-0993-3736A724B5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71C34-E117-165E-271F-FA30E2F4B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C92FF0-2A8F-F247-17D7-2FBEA37B6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F83301-061A-0008-CF33-71A2F81E07CE}"/>
              </a:ext>
            </a:extLst>
          </p:cNvPr>
          <p:cNvSpPr>
            <a:spLocks noGrp="1"/>
          </p:cNvSpPr>
          <p:nvPr>
            <p:ph type="dt" sz="half" idx="10"/>
          </p:nvPr>
        </p:nvSpPr>
        <p:spPr/>
        <p:txBody>
          <a:bodyPr/>
          <a:lstStyle/>
          <a:p>
            <a:fld id="{5E43270D-41FE-E440-A5FA-81A7195B78AF}" type="datetimeFigureOut">
              <a:rPr lang="en-US" smtClean="0"/>
              <a:t>1/6/24</a:t>
            </a:fld>
            <a:endParaRPr lang="en-US"/>
          </a:p>
        </p:txBody>
      </p:sp>
      <p:sp>
        <p:nvSpPr>
          <p:cNvPr id="6" name="Footer Placeholder 5">
            <a:extLst>
              <a:ext uri="{FF2B5EF4-FFF2-40B4-BE49-F238E27FC236}">
                <a16:creationId xmlns:a16="http://schemas.microsoft.com/office/drawing/2014/main" id="{3552B077-D7E9-C00A-A7DF-7A798BCF4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E9C9F-7ABC-04E8-5FD8-F49EA6617623}"/>
              </a:ext>
            </a:extLst>
          </p:cNvPr>
          <p:cNvSpPr>
            <a:spLocks noGrp="1"/>
          </p:cNvSpPr>
          <p:nvPr>
            <p:ph type="sldNum" sz="quarter" idx="12"/>
          </p:nvPr>
        </p:nvSpPr>
        <p:spPr/>
        <p:txBody>
          <a:bodyPr/>
          <a:lstStyle/>
          <a:p>
            <a:fld id="{BC6946E3-C84B-8844-A328-BBB850649435}" type="slidenum">
              <a:rPr lang="en-US" smtClean="0"/>
              <a:t>‹#›</a:t>
            </a:fld>
            <a:endParaRPr lang="en-US"/>
          </a:p>
        </p:txBody>
      </p:sp>
    </p:spTree>
    <p:extLst>
      <p:ext uri="{BB962C8B-B14F-4D97-AF65-F5344CB8AC3E}">
        <p14:creationId xmlns:p14="http://schemas.microsoft.com/office/powerpoint/2010/main" val="3175633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AF08-ECD2-8666-7FA3-13C669062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150F8E-23DC-D5D8-5AF4-69C82DC74B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D3F978-7C0C-FE18-41EA-705079CF8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96C0E1-11BD-EA7C-4A80-243DE64F9D3F}"/>
              </a:ext>
            </a:extLst>
          </p:cNvPr>
          <p:cNvSpPr>
            <a:spLocks noGrp="1"/>
          </p:cNvSpPr>
          <p:nvPr>
            <p:ph type="dt" sz="half" idx="10"/>
          </p:nvPr>
        </p:nvSpPr>
        <p:spPr/>
        <p:txBody>
          <a:bodyPr/>
          <a:lstStyle/>
          <a:p>
            <a:fld id="{5E43270D-41FE-E440-A5FA-81A7195B78AF}" type="datetimeFigureOut">
              <a:rPr lang="en-US" smtClean="0"/>
              <a:t>1/6/24</a:t>
            </a:fld>
            <a:endParaRPr lang="en-US"/>
          </a:p>
        </p:txBody>
      </p:sp>
      <p:sp>
        <p:nvSpPr>
          <p:cNvPr id="6" name="Footer Placeholder 5">
            <a:extLst>
              <a:ext uri="{FF2B5EF4-FFF2-40B4-BE49-F238E27FC236}">
                <a16:creationId xmlns:a16="http://schemas.microsoft.com/office/drawing/2014/main" id="{BDCA81A3-9075-35DB-3A6E-9D15DFBF5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F37946-3EF1-8773-F4F7-ECF45D02608C}"/>
              </a:ext>
            </a:extLst>
          </p:cNvPr>
          <p:cNvSpPr>
            <a:spLocks noGrp="1"/>
          </p:cNvSpPr>
          <p:nvPr>
            <p:ph type="sldNum" sz="quarter" idx="12"/>
          </p:nvPr>
        </p:nvSpPr>
        <p:spPr/>
        <p:txBody>
          <a:bodyPr/>
          <a:lstStyle/>
          <a:p>
            <a:fld id="{BC6946E3-C84B-8844-A328-BBB850649435}" type="slidenum">
              <a:rPr lang="en-US" smtClean="0"/>
              <a:t>‹#›</a:t>
            </a:fld>
            <a:endParaRPr lang="en-US"/>
          </a:p>
        </p:txBody>
      </p:sp>
    </p:spTree>
    <p:extLst>
      <p:ext uri="{BB962C8B-B14F-4D97-AF65-F5344CB8AC3E}">
        <p14:creationId xmlns:p14="http://schemas.microsoft.com/office/powerpoint/2010/main" val="297552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52B8D-9450-EFFC-5E79-C66D2E6FE3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FC551E-24CE-731A-A5F3-B82A94B9BC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116BD-64F5-0212-0CCF-33C6F7259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3270D-41FE-E440-A5FA-81A7195B78AF}" type="datetimeFigureOut">
              <a:rPr lang="en-US" smtClean="0"/>
              <a:t>1/6/24</a:t>
            </a:fld>
            <a:endParaRPr lang="en-US"/>
          </a:p>
        </p:txBody>
      </p:sp>
      <p:sp>
        <p:nvSpPr>
          <p:cNvPr id="5" name="Footer Placeholder 4">
            <a:extLst>
              <a:ext uri="{FF2B5EF4-FFF2-40B4-BE49-F238E27FC236}">
                <a16:creationId xmlns:a16="http://schemas.microsoft.com/office/drawing/2014/main" id="{D44A54CA-F9EA-A0A9-A60A-678DA66A8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241714-5D86-77D9-96F5-1A0A9BD755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946E3-C84B-8844-A328-BBB850649435}" type="slidenum">
              <a:rPr lang="en-US" smtClean="0"/>
              <a:t>‹#›</a:t>
            </a:fld>
            <a:endParaRPr lang="en-US"/>
          </a:p>
        </p:txBody>
      </p:sp>
    </p:spTree>
    <p:extLst>
      <p:ext uri="{BB962C8B-B14F-4D97-AF65-F5344CB8AC3E}">
        <p14:creationId xmlns:p14="http://schemas.microsoft.com/office/powerpoint/2010/main" val="297843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6612-F6A8-A8F3-D8A9-218758983E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29BFC2-704C-E6F0-D764-FD802FC6524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1659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s head&#10;&#10;Description automatically generated">
            <a:extLst>
              <a:ext uri="{FF2B5EF4-FFF2-40B4-BE49-F238E27FC236}">
                <a16:creationId xmlns:a16="http://schemas.microsoft.com/office/drawing/2014/main" id="{2FB481AC-6F45-9A9A-89AF-5828AA3098A9}"/>
              </a:ext>
            </a:extLst>
          </p:cNvPr>
          <p:cNvPicPr>
            <a:picLocks noChangeAspect="1"/>
          </p:cNvPicPr>
          <p:nvPr/>
        </p:nvPicPr>
        <p:blipFill>
          <a:blip r:embed="rId2"/>
          <a:stretch>
            <a:fillRect/>
          </a:stretch>
        </p:blipFill>
        <p:spPr>
          <a:xfrm>
            <a:off x="0" y="0"/>
            <a:ext cx="12192000" cy="6858000"/>
          </a:xfrm>
          <a:prstGeom prst="rect">
            <a:avLst/>
          </a:prstGeom>
        </p:spPr>
      </p:pic>
      <p:sp>
        <p:nvSpPr>
          <p:cNvPr id="11" name="Content Placeholder 2">
            <a:extLst>
              <a:ext uri="{FF2B5EF4-FFF2-40B4-BE49-F238E27FC236}">
                <a16:creationId xmlns:a16="http://schemas.microsoft.com/office/drawing/2014/main" id="{BCD659AA-9291-B4FC-9745-A52785909302}"/>
              </a:ext>
            </a:extLst>
          </p:cNvPr>
          <p:cNvSpPr>
            <a:spLocks noGrp="1"/>
          </p:cNvSpPr>
          <p:nvPr>
            <p:ph idx="1"/>
          </p:nvPr>
        </p:nvSpPr>
        <p:spPr>
          <a:xfrm>
            <a:off x="374650" y="2705099"/>
            <a:ext cx="8656616" cy="3848101"/>
          </a:xfrm>
        </p:spPr>
        <p:txBody>
          <a:bodyPr>
            <a:normAutofit/>
          </a:bodyPr>
          <a:lstStyle/>
          <a:p>
            <a:pPr marL="0" indent="0">
              <a:buNone/>
            </a:pPr>
            <a:r>
              <a:rPr lang="en-US" sz="4400" dirty="0"/>
              <a:t>“of which I tell you beforehand, just as I also told you in time past, that those who practice such things will not inherit the kingdom of God.”</a:t>
            </a:r>
          </a:p>
          <a:p>
            <a:pPr marL="0" indent="0">
              <a:buNone/>
            </a:pPr>
            <a:r>
              <a:rPr lang="en-US" sz="4400" dirty="0"/>
              <a:t>(</a:t>
            </a:r>
            <a:r>
              <a:rPr lang="en-US" sz="4400" b="1" dirty="0">
                <a:solidFill>
                  <a:srgbClr val="A06E61"/>
                </a:solidFill>
              </a:rPr>
              <a:t>v. 21</a:t>
            </a:r>
            <a:r>
              <a:rPr lang="en-US" sz="4400" dirty="0"/>
              <a:t>) (</a:t>
            </a:r>
            <a:r>
              <a:rPr lang="en-US" sz="4400" b="1" dirty="0">
                <a:solidFill>
                  <a:srgbClr val="A06E61"/>
                </a:solidFill>
              </a:rPr>
              <a:t>cf. 6:7-8</a:t>
            </a:r>
            <a:r>
              <a:rPr lang="en-US" sz="4400" dirty="0"/>
              <a:t>)</a:t>
            </a:r>
          </a:p>
        </p:txBody>
      </p:sp>
    </p:spTree>
    <p:extLst>
      <p:ext uri="{BB962C8B-B14F-4D97-AF65-F5344CB8AC3E}">
        <p14:creationId xmlns:p14="http://schemas.microsoft.com/office/powerpoint/2010/main" val="322798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of a person and a book&#10;&#10;Description automatically generated">
            <a:extLst>
              <a:ext uri="{FF2B5EF4-FFF2-40B4-BE49-F238E27FC236}">
                <a16:creationId xmlns:a16="http://schemas.microsoft.com/office/drawing/2014/main" id="{E5D5F53E-44AB-1725-D788-1AA397C5A185}"/>
              </a:ext>
            </a:extLst>
          </p:cNvPr>
          <p:cNvPicPr>
            <a:picLocks noChangeAspect="1"/>
          </p:cNvPicPr>
          <p:nvPr/>
        </p:nvPicPr>
        <p:blipFill>
          <a:blip r:embed="rId2"/>
          <a:stretch>
            <a:fillRect/>
          </a:stretch>
        </p:blipFill>
        <p:spPr>
          <a:xfrm>
            <a:off x="0" y="0"/>
            <a:ext cx="12192000" cy="6858000"/>
          </a:xfrm>
          <a:prstGeom prst="rect">
            <a:avLst/>
          </a:prstGeom>
        </p:spPr>
      </p:pic>
      <p:sp>
        <p:nvSpPr>
          <p:cNvPr id="11" name="Content Placeholder 2">
            <a:extLst>
              <a:ext uri="{FF2B5EF4-FFF2-40B4-BE49-F238E27FC236}">
                <a16:creationId xmlns:a16="http://schemas.microsoft.com/office/drawing/2014/main" id="{156405D9-CFEC-F356-1B08-EEBC0FF4439C}"/>
              </a:ext>
            </a:extLst>
          </p:cNvPr>
          <p:cNvSpPr>
            <a:spLocks noGrp="1"/>
          </p:cNvSpPr>
          <p:nvPr>
            <p:ph idx="1"/>
          </p:nvPr>
        </p:nvSpPr>
        <p:spPr>
          <a:xfrm>
            <a:off x="374650" y="2705099"/>
            <a:ext cx="11442700" cy="3848101"/>
          </a:xfrm>
        </p:spPr>
        <p:txBody>
          <a:bodyPr>
            <a:normAutofit/>
          </a:bodyPr>
          <a:lstStyle/>
          <a:p>
            <a:r>
              <a:rPr lang="en-US" sz="3600" i="1" dirty="0"/>
              <a:t>“the fruit of the Spirit” </a:t>
            </a:r>
            <a:r>
              <a:rPr lang="en-US" sz="3600" dirty="0"/>
              <a:t>– singular.</a:t>
            </a:r>
          </a:p>
          <a:p>
            <a:pPr marL="228600" lvl="1">
              <a:spcBef>
                <a:spcPts val="1000"/>
              </a:spcBef>
            </a:pPr>
            <a:r>
              <a:rPr lang="en-US" sz="3600" b="1" dirty="0"/>
              <a:t>Core </a:t>
            </a:r>
            <a:r>
              <a:rPr lang="en-US" sz="3600" dirty="0"/>
              <a:t>– Love, Joy, Peace</a:t>
            </a:r>
          </a:p>
          <a:p>
            <a:pPr marL="228600" lvl="1">
              <a:spcBef>
                <a:spcPts val="1000"/>
              </a:spcBef>
            </a:pPr>
            <a:r>
              <a:rPr lang="en-US" sz="3600" b="1" dirty="0"/>
              <a:t>Relational effect </a:t>
            </a:r>
            <a:r>
              <a:rPr lang="en-US" sz="3600" dirty="0"/>
              <a:t>– Longsuffering, Kindness, Goodness</a:t>
            </a:r>
          </a:p>
          <a:p>
            <a:pPr marL="228600" lvl="1">
              <a:spcBef>
                <a:spcPts val="1000"/>
              </a:spcBef>
            </a:pPr>
            <a:r>
              <a:rPr lang="en-US" sz="3600" b="1" dirty="0"/>
              <a:t>Relational effect</a:t>
            </a:r>
            <a:r>
              <a:rPr lang="en-US" sz="3600" dirty="0"/>
              <a:t> – Faithfulness, Gentleness, Self-control </a:t>
            </a:r>
          </a:p>
        </p:txBody>
      </p:sp>
    </p:spTree>
    <p:extLst>
      <p:ext uri="{BB962C8B-B14F-4D97-AF65-F5344CB8AC3E}">
        <p14:creationId xmlns:p14="http://schemas.microsoft.com/office/powerpoint/2010/main" val="40554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1000"/>
                                        <p:tgtEl>
                                          <p:spTgt spid="11">
                                            <p:txEl>
                                              <p:pRg st="3" end="3"/>
                                            </p:txEl>
                                          </p:spTgt>
                                        </p:tgtEl>
                                      </p:cBhvr>
                                    </p:animEffect>
                                    <p:anim calcmode="lin" valueType="num">
                                      <p:cBhvr>
                                        <p:cTn id="2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of a person and a book&#10;&#10;Description automatically generated">
            <a:extLst>
              <a:ext uri="{FF2B5EF4-FFF2-40B4-BE49-F238E27FC236}">
                <a16:creationId xmlns:a16="http://schemas.microsoft.com/office/drawing/2014/main" id="{E5D5F53E-44AB-1725-D788-1AA397C5A185}"/>
              </a:ext>
            </a:extLst>
          </p:cNvPr>
          <p:cNvPicPr>
            <a:picLocks noChangeAspect="1"/>
          </p:cNvPicPr>
          <p:nvPr/>
        </p:nvPicPr>
        <p:blipFill>
          <a:blip r:embed="rId2"/>
          <a:stretch>
            <a:fillRect/>
          </a:stretch>
        </p:blipFill>
        <p:spPr>
          <a:xfrm>
            <a:off x="0" y="0"/>
            <a:ext cx="12192000" cy="6858000"/>
          </a:xfrm>
          <a:prstGeom prst="rect">
            <a:avLst/>
          </a:prstGeom>
        </p:spPr>
      </p:pic>
      <p:sp>
        <p:nvSpPr>
          <p:cNvPr id="11" name="Content Placeholder 2">
            <a:extLst>
              <a:ext uri="{FF2B5EF4-FFF2-40B4-BE49-F238E27FC236}">
                <a16:creationId xmlns:a16="http://schemas.microsoft.com/office/drawing/2014/main" id="{156405D9-CFEC-F356-1B08-EEBC0FF4439C}"/>
              </a:ext>
            </a:extLst>
          </p:cNvPr>
          <p:cNvSpPr>
            <a:spLocks noGrp="1"/>
          </p:cNvSpPr>
          <p:nvPr>
            <p:ph idx="1"/>
          </p:nvPr>
        </p:nvSpPr>
        <p:spPr>
          <a:xfrm>
            <a:off x="374650" y="2705099"/>
            <a:ext cx="11442700" cy="3848101"/>
          </a:xfrm>
        </p:spPr>
        <p:txBody>
          <a:bodyPr>
            <a:normAutofit/>
          </a:bodyPr>
          <a:lstStyle/>
          <a:p>
            <a:pPr marL="0" indent="0">
              <a:buNone/>
            </a:pPr>
            <a:r>
              <a:rPr lang="en-US" sz="4400" dirty="0"/>
              <a:t>“Against such there is no law.”</a:t>
            </a:r>
          </a:p>
          <a:p>
            <a:pPr marL="0" indent="0">
              <a:buNone/>
            </a:pPr>
            <a:r>
              <a:rPr lang="en-US" sz="4400" dirty="0"/>
              <a:t>(</a:t>
            </a:r>
            <a:r>
              <a:rPr lang="en-US" sz="4400" b="1" dirty="0">
                <a:solidFill>
                  <a:srgbClr val="A06E61"/>
                </a:solidFill>
              </a:rPr>
              <a:t>v. 23</a:t>
            </a:r>
            <a:r>
              <a:rPr lang="en-US" sz="4400" dirty="0"/>
              <a:t>) (</a:t>
            </a:r>
            <a:r>
              <a:rPr lang="en-US" sz="4400" b="1" dirty="0">
                <a:solidFill>
                  <a:srgbClr val="A06E61"/>
                </a:solidFill>
              </a:rPr>
              <a:t>cf. v. 21; 6:7-8</a:t>
            </a:r>
            <a:r>
              <a:rPr lang="en-US" sz="4400" dirty="0"/>
              <a:t>)</a:t>
            </a:r>
          </a:p>
          <a:p>
            <a:pPr marL="0" indent="0">
              <a:buNone/>
            </a:pPr>
            <a:endParaRPr lang="en-US" sz="4400" dirty="0"/>
          </a:p>
          <a:p>
            <a:pPr marL="0" indent="0">
              <a:buNone/>
            </a:pPr>
            <a:r>
              <a:rPr lang="en-US" sz="4400" dirty="0"/>
              <a:t>“If we live in the Spirit, let us also walk in the Spirit.” (</a:t>
            </a:r>
            <a:r>
              <a:rPr lang="en-US" sz="4400" b="1" dirty="0">
                <a:solidFill>
                  <a:srgbClr val="A06E61"/>
                </a:solidFill>
              </a:rPr>
              <a:t>v. 25</a:t>
            </a:r>
            <a:r>
              <a:rPr lang="en-US" sz="4400" dirty="0"/>
              <a:t>)</a:t>
            </a:r>
          </a:p>
        </p:txBody>
      </p:sp>
    </p:spTree>
    <p:extLst>
      <p:ext uri="{BB962C8B-B14F-4D97-AF65-F5344CB8AC3E}">
        <p14:creationId xmlns:p14="http://schemas.microsoft.com/office/powerpoint/2010/main" val="244258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1000"/>
                                        <p:tgtEl>
                                          <p:spTgt spid="11">
                                            <p:txEl>
                                              <p:pRg st="3" end="3"/>
                                            </p:txEl>
                                          </p:spTgt>
                                        </p:tgtEl>
                                      </p:cBhvr>
                                    </p:animEffect>
                                    <p:anim calcmode="lin" valueType="num">
                                      <p:cBhvr>
                                        <p:cTn id="20"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4A8D7E-B74B-9FD0-207F-90F000EB159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2272956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4A8D7E-B74B-9FD0-207F-90F000EB159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136118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book&#10;&#10;Description automatically generated">
            <a:extLst>
              <a:ext uri="{FF2B5EF4-FFF2-40B4-BE49-F238E27FC236}">
                <a16:creationId xmlns:a16="http://schemas.microsoft.com/office/drawing/2014/main" id="{B146ACE3-27E6-EBBC-1DEA-074C6ADC93F5}"/>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8B29F030-A28D-2E75-CB4F-EDD8A0592A09}"/>
              </a:ext>
            </a:extLst>
          </p:cNvPr>
          <p:cNvSpPr>
            <a:spLocks noGrp="1"/>
          </p:cNvSpPr>
          <p:nvPr>
            <p:ph idx="1"/>
          </p:nvPr>
        </p:nvSpPr>
        <p:spPr>
          <a:xfrm>
            <a:off x="4499428" y="595085"/>
            <a:ext cx="6854371" cy="4572001"/>
          </a:xfrm>
        </p:spPr>
        <p:txBody>
          <a:bodyPr>
            <a:normAutofit/>
          </a:bodyPr>
          <a:lstStyle/>
          <a:p>
            <a:pPr marL="0" indent="0" algn="ctr">
              <a:buNone/>
            </a:pPr>
            <a:r>
              <a:rPr lang="en-US" sz="4000" dirty="0"/>
              <a:t>“</a:t>
            </a:r>
            <a:r>
              <a:rPr lang="en-US" sz="4000" u="sng" dirty="0"/>
              <a:t>Stand fast therefore in the liberty</a:t>
            </a:r>
            <a:r>
              <a:rPr lang="en-US" sz="4000" dirty="0"/>
              <a:t> by which Christ has made us free, and do not be entangled again with a yoke of bondage…For in Christ Jesus neither circumcision nor uncircumcision avails anything, but faith working through love.”</a:t>
            </a:r>
          </a:p>
        </p:txBody>
      </p:sp>
    </p:spTree>
    <p:extLst>
      <p:ext uri="{BB962C8B-B14F-4D97-AF65-F5344CB8AC3E}">
        <p14:creationId xmlns:p14="http://schemas.microsoft.com/office/powerpoint/2010/main" val="333613295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book&#10;&#10;Description automatically generated">
            <a:extLst>
              <a:ext uri="{FF2B5EF4-FFF2-40B4-BE49-F238E27FC236}">
                <a16:creationId xmlns:a16="http://schemas.microsoft.com/office/drawing/2014/main" id="{BFD6A039-5222-4F98-1BD3-5D68AC23267E}"/>
              </a:ext>
            </a:extLst>
          </p:cNvPr>
          <p:cNvPicPr>
            <a:picLocks noChangeAspect="1"/>
          </p:cNvPicPr>
          <p:nvPr/>
        </p:nvPicPr>
        <p:blipFill>
          <a:blip r:embed="rId2"/>
          <a:stretch>
            <a:fillRect/>
          </a:stretch>
        </p:blipFill>
        <p:spPr>
          <a:xfrm>
            <a:off x="0" y="0"/>
            <a:ext cx="12192000" cy="6858000"/>
          </a:xfrm>
          <a:prstGeom prst="rect">
            <a:avLst/>
          </a:prstGeom>
        </p:spPr>
      </p:pic>
      <p:sp>
        <p:nvSpPr>
          <p:cNvPr id="10" name="Content Placeholder 2">
            <a:extLst>
              <a:ext uri="{FF2B5EF4-FFF2-40B4-BE49-F238E27FC236}">
                <a16:creationId xmlns:a16="http://schemas.microsoft.com/office/drawing/2014/main" id="{08A9CCEE-B9A7-8B90-6D16-017ED26588C5}"/>
              </a:ext>
            </a:extLst>
          </p:cNvPr>
          <p:cNvSpPr>
            <a:spLocks noGrp="1"/>
          </p:cNvSpPr>
          <p:nvPr>
            <p:ph idx="1"/>
          </p:nvPr>
        </p:nvSpPr>
        <p:spPr>
          <a:xfrm>
            <a:off x="4499428" y="595085"/>
            <a:ext cx="6854371" cy="4572001"/>
          </a:xfrm>
        </p:spPr>
        <p:txBody>
          <a:bodyPr>
            <a:normAutofit/>
          </a:bodyPr>
          <a:lstStyle/>
          <a:p>
            <a:pPr marL="0" indent="0" algn="ctr">
              <a:buNone/>
            </a:pPr>
            <a:r>
              <a:rPr lang="en-US" sz="4000" dirty="0"/>
              <a:t>“For you, brethren, have been called to liberty; only </a:t>
            </a:r>
            <a:r>
              <a:rPr lang="en-US" sz="4000" u="sng" dirty="0"/>
              <a:t>do not use liberty as an opportunity for the flesh</a:t>
            </a:r>
            <a:r>
              <a:rPr lang="en-US" sz="4000" dirty="0"/>
              <a:t>, but through love serve one another. For all the law is fulfilled in one word, even in this: ‘You shall love your neighbor as yourself.’”</a:t>
            </a:r>
          </a:p>
        </p:txBody>
      </p:sp>
    </p:spTree>
    <p:extLst>
      <p:ext uri="{BB962C8B-B14F-4D97-AF65-F5344CB8AC3E}">
        <p14:creationId xmlns:p14="http://schemas.microsoft.com/office/powerpoint/2010/main" val="399857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oard with a black and white text&#10;&#10;Description automatically generated">
            <a:extLst>
              <a:ext uri="{FF2B5EF4-FFF2-40B4-BE49-F238E27FC236}">
                <a16:creationId xmlns:a16="http://schemas.microsoft.com/office/drawing/2014/main" id="{D0F47D14-A68F-D363-B21D-DCA78DABDFAB}"/>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BDC170A-CC06-C2EB-BD2F-2AD132F70FC7}"/>
              </a:ext>
            </a:extLst>
          </p:cNvPr>
          <p:cNvSpPr>
            <a:spLocks noGrp="1"/>
          </p:cNvSpPr>
          <p:nvPr>
            <p:ph idx="1"/>
          </p:nvPr>
        </p:nvSpPr>
        <p:spPr>
          <a:xfrm>
            <a:off x="3873500" y="2260599"/>
            <a:ext cx="8026400" cy="3916363"/>
          </a:xfrm>
        </p:spPr>
        <p:txBody>
          <a:bodyPr>
            <a:noAutofit/>
          </a:bodyPr>
          <a:lstStyle/>
          <a:p>
            <a:pPr marL="0" indent="0">
              <a:buNone/>
            </a:pPr>
            <a:r>
              <a:rPr lang="en-US" sz="3200" b="1" dirty="0"/>
              <a:t>Spirit – </a:t>
            </a:r>
            <a:r>
              <a:rPr lang="en-US" sz="3200" b="1" i="1" dirty="0"/>
              <a:t>“led by the Spirit” </a:t>
            </a:r>
            <a:r>
              <a:rPr lang="en-US" sz="3200" b="1" dirty="0"/>
              <a:t>(</a:t>
            </a:r>
            <a:r>
              <a:rPr lang="en-US" sz="3200" b="1" dirty="0">
                <a:solidFill>
                  <a:srgbClr val="A06E61"/>
                </a:solidFill>
              </a:rPr>
              <a:t>v. 18</a:t>
            </a:r>
            <a:r>
              <a:rPr lang="en-US" sz="3200" b="1" dirty="0"/>
              <a:t>) – objective.</a:t>
            </a:r>
          </a:p>
          <a:p>
            <a:pPr>
              <a:buClr>
                <a:schemeClr val="tx1"/>
              </a:buClr>
            </a:pPr>
            <a:r>
              <a:rPr lang="en-US" sz="3200" b="1" dirty="0">
                <a:solidFill>
                  <a:srgbClr val="A06E61"/>
                </a:solidFill>
              </a:rPr>
              <a:t>Galatians 3:1-5 </a:t>
            </a:r>
            <a:r>
              <a:rPr lang="en-US" sz="3200" dirty="0"/>
              <a:t>– fellowship w/ Spirit</a:t>
            </a:r>
          </a:p>
          <a:p>
            <a:pPr>
              <a:buClr>
                <a:schemeClr val="tx1"/>
              </a:buClr>
            </a:pPr>
            <a:r>
              <a:rPr lang="en-US" sz="3200" b="1" dirty="0">
                <a:solidFill>
                  <a:srgbClr val="A06E61"/>
                </a:solidFill>
              </a:rPr>
              <a:t>Ephesians 5:17-18; 6:17; Colossians 3:16 </a:t>
            </a:r>
            <a:r>
              <a:rPr lang="en-US" sz="3200" dirty="0"/>
              <a:t>– through word.</a:t>
            </a:r>
          </a:p>
          <a:p>
            <a:pPr marL="0" indent="0">
              <a:buClr>
                <a:schemeClr val="tx1"/>
              </a:buClr>
              <a:buNone/>
            </a:pPr>
            <a:r>
              <a:rPr lang="en-US" sz="3200" b="1" dirty="0"/>
              <a:t>Flesh – </a:t>
            </a:r>
            <a:r>
              <a:rPr lang="en-US" sz="3200" b="1" i="1" dirty="0"/>
              <a:t>“the things that you wish” </a:t>
            </a:r>
            <a:r>
              <a:rPr lang="en-US" sz="3200" b="1" dirty="0"/>
              <a:t>(</a:t>
            </a:r>
            <a:r>
              <a:rPr lang="en-US" sz="3200" b="1" dirty="0">
                <a:solidFill>
                  <a:srgbClr val="A06E61"/>
                </a:solidFill>
              </a:rPr>
              <a:t>v. 17</a:t>
            </a:r>
            <a:r>
              <a:rPr lang="en-US" sz="3200" b="1" dirty="0"/>
              <a:t>) – subjective.</a:t>
            </a:r>
          </a:p>
          <a:p>
            <a:pPr>
              <a:buClr>
                <a:schemeClr val="tx1"/>
              </a:buClr>
            </a:pPr>
            <a:r>
              <a:rPr lang="en-US" sz="3200" b="1" dirty="0">
                <a:solidFill>
                  <a:srgbClr val="A06E61"/>
                </a:solidFill>
              </a:rPr>
              <a:t>Ephesians 2:3; Romans 8:3 </a:t>
            </a:r>
            <a:r>
              <a:rPr lang="en-US" sz="3200" dirty="0"/>
              <a:t>– left to self, carrying out own desires, leads to sin.</a:t>
            </a:r>
          </a:p>
        </p:txBody>
      </p:sp>
    </p:spTree>
    <p:extLst>
      <p:ext uri="{BB962C8B-B14F-4D97-AF65-F5344CB8AC3E}">
        <p14:creationId xmlns:p14="http://schemas.microsoft.com/office/powerpoint/2010/main" val="3245872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oard with a black and white text&#10;&#10;Description automatically generated">
            <a:extLst>
              <a:ext uri="{FF2B5EF4-FFF2-40B4-BE49-F238E27FC236}">
                <a16:creationId xmlns:a16="http://schemas.microsoft.com/office/drawing/2014/main" id="{D0F47D14-A68F-D363-B21D-DCA78DABDFAB}"/>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BDC170A-CC06-C2EB-BD2F-2AD132F70FC7}"/>
              </a:ext>
            </a:extLst>
          </p:cNvPr>
          <p:cNvSpPr>
            <a:spLocks noGrp="1"/>
          </p:cNvSpPr>
          <p:nvPr>
            <p:ph idx="1"/>
          </p:nvPr>
        </p:nvSpPr>
        <p:spPr>
          <a:xfrm>
            <a:off x="3873500" y="2260599"/>
            <a:ext cx="8026400" cy="3916363"/>
          </a:xfrm>
        </p:spPr>
        <p:txBody>
          <a:bodyPr>
            <a:noAutofit/>
          </a:bodyPr>
          <a:lstStyle/>
          <a:p>
            <a:r>
              <a:rPr lang="en-US" sz="3600" b="1" i="1" dirty="0"/>
              <a:t>“WORKS of the flesh” </a:t>
            </a:r>
            <a:r>
              <a:rPr lang="en-US" sz="3600" b="1" dirty="0"/>
              <a:t>(</a:t>
            </a:r>
            <a:r>
              <a:rPr lang="en-US" sz="3600" b="1" dirty="0">
                <a:solidFill>
                  <a:srgbClr val="A06E61"/>
                </a:solidFill>
              </a:rPr>
              <a:t>v. 19</a:t>
            </a:r>
            <a:r>
              <a:rPr lang="en-US" sz="3600" b="1" dirty="0"/>
              <a:t>) </a:t>
            </a:r>
            <a:r>
              <a:rPr lang="en-US" sz="3600" dirty="0"/>
              <a:t>– </a:t>
            </a:r>
            <a:r>
              <a:rPr lang="en-US" sz="3600" b="1" dirty="0">
                <a:solidFill>
                  <a:srgbClr val="A06E61"/>
                </a:solidFill>
              </a:rPr>
              <a:t>cf. Galatians 2:16; 3:12; Romans 4:4 </a:t>
            </a:r>
            <a:r>
              <a:rPr lang="en-US" sz="3600" dirty="0"/>
              <a:t>– these are products of our own making.</a:t>
            </a:r>
          </a:p>
          <a:p>
            <a:r>
              <a:rPr lang="en-US" sz="3600" b="1" i="1" dirty="0"/>
              <a:t>“FRUIT of the Spirit” </a:t>
            </a:r>
            <a:r>
              <a:rPr lang="en-US" sz="3600" b="1" dirty="0"/>
              <a:t>(</a:t>
            </a:r>
            <a:r>
              <a:rPr lang="en-US" sz="3600" b="1" dirty="0">
                <a:solidFill>
                  <a:srgbClr val="A06E61"/>
                </a:solidFill>
              </a:rPr>
              <a:t>v. 22</a:t>
            </a:r>
            <a:r>
              <a:rPr lang="en-US" sz="3600" b="1" dirty="0"/>
              <a:t>) </a:t>
            </a:r>
            <a:r>
              <a:rPr lang="en-US" sz="3600" dirty="0"/>
              <a:t>– </a:t>
            </a:r>
            <a:r>
              <a:rPr lang="en-US" sz="3600" b="1" dirty="0">
                <a:solidFill>
                  <a:srgbClr val="A06E61"/>
                </a:solidFill>
              </a:rPr>
              <a:t>cf. James 1:18, 21</a:t>
            </a:r>
            <a:r>
              <a:rPr lang="en-US" sz="3600" dirty="0"/>
              <a:t> – a product of an outside source planted within us (</a:t>
            </a:r>
            <a:r>
              <a:rPr lang="en-US" sz="3600" b="1" dirty="0">
                <a:solidFill>
                  <a:srgbClr val="A06E61"/>
                </a:solidFill>
              </a:rPr>
              <a:t>cf. Galatians 2:20</a:t>
            </a:r>
            <a:r>
              <a:rPr lang="en-US" sz="3600" dirty="0"/>
              <a:t>).</a:t>
            </a:r>
          </a:p>
        </p:txBody>
      </p:sp>
    </p:spTree>
    <p:extLst>
      <p:ext uri="{BB962C8B-B14F-4D97-AF65-F5344CB8AC3E}">
        <p14:creationId xmlns:p14="http://schemas.microsoft.com/office/powerpoint/2010/main" val="351519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of a person holding a sign&#10;&#10;Description automatically generated">
            <a:extLst>
              <a:ext uri="{FF2B5EF4-FFF2-40B4-BE49-F238E27FC236}">
                <a16:creationId xmlns:a16="http://schemas.microsoft.com/office/drawing/2014/main" id="{BAECD394-1953-1585-EF4C-BA6B0544AD28}"/>
              </a:ext>
            </a:extLst>
          </p:cNvPr>
          <p:cNvPicPr>
            <a:picLocks noChangeAspect="1"/>
          </p:cNvPicPr>
          <p:nvPr/>
        </p:nvPicPr>
        <p:blipFill>
          <a:blip r:embed="rId2"/>
          <a:stretch>
            <a:fillRect/>
          </a:stretch>
        </p:blipFill>
        <p:spPr>
          <a:xfrm>
            <a:off x="0" y="0"/>
            <a:ext cx="12192000" cy="6858000"/>
          </a:xfrm>
          <a:prstGeom prst="rect">
            <a:avLst/>
          </a:prstGeom>
        </p:spPr>
      </p:pic>
      <p:sp>
        <p:nvSpPr>
          <p:cNvPr id="11" name="Content Placeholder 2">
            <a:extLst>
              <a:ext uri="{FF2B5EF4-FFF2-40B4-BE49-F238E27FC236}">
                <a16:creationId xmlns:a16="http://schemas.microsoft.com/office/drawing/2014/main" id="{86BFA034-832F-298D-DE15-DD14244DC723}"/>
              </a:ext>
            </a:extLst>
          </p:cNvPr>
          <p:cNvSpPr>
            <a:spLocks noGrp="1"/>
          </p:cNvSpPr>
          <p:nvPr>
            <p:ph idx="1"/>
          </p:nvPr>
        </p:nvSpPr>
        <p:spPr>
          <a:xfrm>
            <a:off x="3873500" y="2260599"/>
            <a:ext cx="8026400" cy="3916363"/>
          </a:xfrm>
        </p:spPr>
        <p:txBody>
          <a:bodyPr>
            <a:normAutofit lnSpcReduction="10000"/>
          </a:bodyPr>
          <a:lstStyle/>
          <a:p>
            <a:pPr marL="0" indent="0" algn="ctr">
              <a:buNone/>
            </a:pPr>
            <a:r>
              <a:rPr lang="en-US" sz="3600" dirty="0"/>
              <a:t>“For the flesh lusts against the Spirit, and the Spirit against the flesh; and these are contrary to one another, so that you do not do the things that you wish…And those who are Christ’s have crucified the flesh with its passions and desires. If we live in the Spirit, let us also walk in the Spirit.” (</a:t>
            </a:r>
            <a:r>
              <a:rPr lang="en-US" sz="3600" b="1" dirty="0">
                <a:solidFill>
                  <a:srgbClr val="A06E61"/>
                </a:solidFill>
              </a:rPr>
              <a:t>vv. 17, 24-25</a:t>
            </a:r>
            <a:r>
              <a:rPr lang="en-US" sz="3600" dirty="0"/>
              <a:t>)</a:t>
            </a:r>
          </a:p>
        </p:txBody>
      </p:sp>
    </p:spTree>
    <p:extLst>
      <p:ext uri="{BB962C8B-B14F-4D97-AF65-F5344CB8AC3E}">
        <p14:creationId xmlns:p14="http://schemas.microsoft.com/office/powerpoint/2010/main" val="246341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s head&#10;&#10;Description automatically generated">
            <a:extLst>
              <a:ext uri="{FF2B5EF4-FFF2-40B4-BE49-F238E27FC236}">
                <a16:creationId xmlns:a16="http://schemas.microsoft.com/office/drawing/2014/main" id="{2FB481AC-6F45-9A9A-89AF-5828AA3098A9}"/>
              </a:ext>
            </a:extLst>
          </p:cNvPr>
          <p:cNvPicPr>
            <a:picLocks noChangeAspect="1"/>
          </p:cNvPicPr>
          <p:nvPr/>
        </p:nvPicPr>
        <p:blipFill>
          <a:blip r:embed="rId2"/>
          <a:stretch>
            <a:fillRect/>
          </a:stretch>
        </p:blipFill>
        <p:spPr>
          <a:xfrm>
            <a:off x="0" y="0"/>
            <a:ext cx="12192000" cy="6858000"/>
          </a:xfrm>
          <a:prstGeom prst="rect">
            <a:avLst/>
          </a:prstGeom>
        </p:spPr>
      </p:pic>
      <p:sp>
        <p:nvSpPr>
          <p:cNvPr id="11" name="Content Placeholder 2">
            <a:extLst>
              <a:ext uri="{FF2B5EF4-FFF2-40B4-BE49-F238E27FC236}">
                <a16:creationId xmlns:a16="http://schemas.microsoft.com/office/drawing/2014/main" id="{BCD659AA-9291-B4FC-9745-A52785909302}"/>
              </a:ext>
            </a:extLst>
          </p:cNvPr>
          <p:cNvSpPr>
            <a:spLocks noGrp="1"/>
          </p:cNvSpPr>
          <p:nvPr>
            <p:ph idx="1"/>
          </p:nvPr>
        </p:nvSpPr>
        <p:spPr>
          <a:xfrm>
            <a:off x="374650" y="2705099"/>
            <a:ext cx="11442700" cy="3848101"/>
          </a:xfrm>
        </p:spPr>
        <p:txBody>
          <a:bodyPr>
            <a:normAutofit/>
          </a:bodyPr>
          <a:lstStyle/>
          <a:p>
            <a:r>
              <a:rPr lang="en-US" sz="3600" i="1" dirty="0"/>
              <a:t>“the works of the flesh are evident”</a:t>
            </a:r>
          </a:p>
          <a:p>
            <a:r>
              <a:rPr lang="en-US" sz="3600" i="1" dirty="0"/>
              <a:t>“and the like”</a:t>
            </a:r>
          </a:p>
        </p:txBody>
      </p:sp>
    </p:spTree>
    <p:extLst>
      <p:ext uri="{BB962C8B-B14F-4D97-AF65-F5344CB8AC3E}">
        <p14:creationId xmlns:p14="http://schemas.microsoft.com/office/powerpoint/2010/main" val="2791220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s head&#10;&#10;Description automatically generated">
            <a:extLst>
              <a:ext uri="{FF2B5EF4-FFF2-40B4-BE49-F238E27FC236}">
                <a16:creationId xmlns:a16="http://schemas.microsoft.com/office/drawing/2014/main" id="{2FB481AC-6F45-9A9A-89AF-5828AA3098A9}"/>
              </a:ext>
            </a:extLst>
          </p:cNvPr>
          <p:cNvPicPr>
            <a:picLocks noChangeAspect="1"/>
          </p:cNvPicPr>
          <p:nvPr/>
        </p:nvPicPr>
        <p:blipFill>
          <a:blip r:embed="rId2"/>
          <a:stretch>
            <a:fillRect/>
          </a:stretch>
        </p:blipFill>
        <p:spPr>
          <a:xfrm>
            <a:off x="0" y="0"/>
            <a:ext cx="12192000" cy="6858000"/>
          </a:xfrm>
          <a:prstGeom prst="rect">
            <a:avLst/>
          </a:prstGeom>
        </p:spPr>
      </p:pic>
      <p:sp>
        <p:nvSpPr>
          <p:cNvPr id="11" name="Content Placeholder 2">
            <a:extLst>
              <a:ext uri="{FF2B5EF4-FFF2-40B4-BE49-F238E27FC236}">
                <a16:creationId xmlns:a16="http://schemas.microsoft.com/office/drawing/2014/main" id="{BCD659AA-9291-B4FC-9745-A52785909302}"/>
              </a:ext>
            </a:extLst>
          </p:cNvPr>
          <p:cNvSpPr>
            <a:spLocks noGrp="1"/>
          </p:cNvSpPr>
          <p:nvPr>
            <p:ph idx="1"/>
          </p:nvPr>
        </p:nvSpPr>
        <p:spPr>
          <a:xfrm>
            <a:off x="374650" y="2705099"/>
            <a:ext cx="8744298" cy="3848101"/>
          </a:xfrm>
        </p:spPr>
        <p:txBody>
          <a:bodyPr>
            <a:normAutofit fontScale="92500" lnSpcReduction="10000"/>
          </a:bodyPr>
          <a:lstStyle/>
          <a:p>
            <a:r>
              <a:rPr lang="en-US" sz="3600" b="1" dirty="0"/>
              <a:t>Sexual</a:t>
            </a:r>
            <a:r>
              <a:rPr lang="en-US" sz="3600" dirty="0"/>
              <a:t> – (Adultery), Fornication, Uncleanness, Lewdness</a:t>
            </a:r>
          </a:p>
          <a:p>
            <a:r>
              <a:rPr lang="en-US" sz="3600" b="1" dirty="0"/>
              <a:t>Religious</a:t>
            </a:r>
            <a:r>
              <a:rPr lang="en-US" sz="3600" dirty="0"/>
              <a:t> – Idolatry, Sorcery</a:t>
            </a:r>
          </a:p>
          <a:p>
            <a:r>
              <a:rPr lang="en-US" sz="3600" b="1" dirty="0"/>
              <a:t>Relational</a:t>
            </a:r>
            <a:r>
              <a:rPr lang="en-US" sz="3600" dirty="0"/>
              <a:t> – Hatred, Contentions, Jealousies, Outbursts of Wrath</a:t>
            </a:r>
          </a:p>
          <a:p>
            <a:r>
              <a:rPr lang="en-US" sz="3600" b="1" dirty="0"/>
              <a:t>Divisive </a:t>
            </a:r>
            <a:r>
              <a:rPr lang="en-US" sz="3600" dirty="0"/>
              <a:t>– Selfish Ambitions, Dissensions, Heresies, Envy, (Murders)</a:t>
            </a:r>
          </a:p>
          <a:p>
            <a:r>
              <a:rPr lang="en-US" sz="3600" b="1" dirty="0"/>
              <a:t>Intoxication</a:t>
            </a:r>
            <a:r>
              <a:rPr lang="en-US" sz="3600" dirty="0"/>
              <a:t> – Drunkenness, Revelries</a:t>
            </a:r>
          </a:p>
        </p:txBody>
      </p:sp>
    </p:spTree>
    <p:extLst>
      <p:ext uri="{BB962C8B-B14F-4D97-AF65-F5344CB8AC3E}">
        <p14:creationId xmlns:p14="http://schemas.microsoft.com/office/powerpoint/2010/main" val="391123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anim calcmode="lin" valueType="num">
                                      <p:cBhvr>
                                        <p:cTn id="2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1000"/>
                                        <p:tgtEl>
                                          <p:spTgt spid="11">
                                            <p:txEl>
                                              <p:pRg st="4" end="4"/>
                                            </p:txEl>
                                          </p:spTgt>
                                        </p:tgtEl>
                                      </p:cBhvr>
                                    </p:animEffect>
                                    <p:anim calcmode="lin" valueType="num">
                                      <p:cBhvr>
                                        <p:cTn id="2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482</Words>
  <Application>Microsoft Macintosh PowerPoint</Application>
  <PresentationFormat>Widescreen</PresentationFormat>
  <Paragraphs>27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10</cp:revision>
  <dcterms:created xsi:type="dcterms:W3CDTF">2024-01-04T15:38:23Z</dcterms:created>
  <dcterms:modified xsi:type="dcterms:W3CDTF">2024-01-06T18:27:33Z</dcterms:modified>
</cp:coreProperties>
</file>