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75" r:id="rId4"/>
    <p:sldId id="273" r:id="rId5"/>
    <p:sldId id="276" r:id="rId6"/>
    <p:sldId id="272" r:id="rId7"/>
    <p:sldId id="277" r:id="rId8"/>
    <p:sldId id="271" r:id="rId9"/>
    <p:sldId id="278" r:id="rId10"/>
    <p:sldId id="264" r:id="rId11"/>
    <p:sldId id="265" r:id="rId12"/>
    <p:sldId id="285" r:id="rId13"/>
    <p:sldId id="267" r:id="rId14"/>
    <p:sldId id="269" r:id="rId15"/>
    <p:sldId id="270" r:id="rId16"/>
    <p:sldId id="280" r:id="rId17"/>
    <p:sldId id="281" r:id="rId18"/>
    <p:sldId id="282" r:id="rId19"/>
    <p:sldId id="283" r:id="rId20"/>
    <p:sldId id="266" r:id="rId21"/>
    <p:sldId id="284" r:id="rId22"/>
    <p:sldId id="26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9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61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6E89-4316-AF4B-9087-E55D21B3235D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B6349-937B-9848-B166-7723A9C52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57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3229FB-3467-1783-8101-71D685638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BF259BA-146E-5E86-6256-498F07101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D5587A3-2589-0AE6-5F48-9A0353A45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D5EEF92-EC6D-AA7E-B77F-C467EADAF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65E0B81-1D24-8005-65FF-6FAAA1ED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2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AAEEC4-E7AD-81FD-1D54-9BE9176ED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D8EAA5C-9453-B00F-F617-93933E609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9643996-F34E-34C2-8965-3DA74CB3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A695DC-B524-8245-BEF9-692F82AD5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3A4E94-8B92-1BB9-1F50-884FB7D6D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8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8ADC190-005B-A9E1-E7A0-DC2A49EC1D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DAF877A-5524-D4EF-2B1C-F95D2239A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6C67337-8C38-FEB8-AB4E-CD398679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74D97F-F8DC-553D-BFC0-F556A62DB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2CED383-531E-3DD9-7016-73A9AE8C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5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2000DB-7DEF-0133-8355-97C14B35C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8D49AD-3302-E30C-9274-924D28752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90CFD4F-6B2B-8C4F-5AC5-A0731043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A232BDD-A0A0-AFA5-71B5-14199EFDF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E26A1D9-5950-C238-8DB4-615259B3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FA333C-AE0B-E39C-62B6-98553C3AB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CC05655-D796-0862-EBE2-E6A452BA9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F91EF2-CC0D-4CEF-AB1B-CE20EBDD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C51863F-7908-48A1-35F4-AAEC2CA1B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E051A94-CB6B-BCE6-0E91-46E6555C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6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F3F492-A4C8-E245-7CBB-6E2B198F2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B384559-9410-FF7C-49C3-709C26E17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C48064D-E85D-E560-5DEA-302F02FC1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D88400C-0244-8999-C51A-A6E99574D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2212767-04ED-56BD-E7B0-99F4EBF0A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DE9E7-A65D-43FA-6D31-647C697E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4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945C90-C250-0B5B-B36E-A1F070B89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C8066B8-3BB5-E8F7-8675-66B1DD41F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6F398DD-0094-65F5-5CAC-A8ECCDAD1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C57FD1A-5B09-75B0-BDAB-DA380A069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24FE069-18E3-F26E-7670-DD933CE38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52ED111-C6BA-5AF4-5243-AAB01D050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E22FA5A-0FBA-1EB4-1DE7-B1FEB040F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6D251A1-1D40-1AD9-D7C1-7234EEB92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6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A73A70-903D-A3ED-684C-45526E55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76A00AC-884C-A201-A3EE-C2E2DB1B8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FD5B37E-AB20-207F-564A-C604A8FE5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8992D04-2E70-DDAF-3B47-9CCFCB59E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8B1B1F9-3792-9EF0-F7A5-D378A2FE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4096751-6F64-663B-3C43-FCF200A1F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A59C497-C119-5DE1-029C-320FD39A9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7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09A158-7AD7-9AAE-3357-825A7B941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6AAF52-CB9E-5326-44EB-A9B86E546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376723E-AF85-E188-BF53-5B45A1893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C676B50-24D1-FC9E-DD5B-E66C3F325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169322E-2BC3-3901-3C64-3053B0B77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3CAC394-9D07-FBD8-CA6D-7633AA14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8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94C595-92AC-5F4E-62F7-DFF5D5EFF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FAF5CF8-50E8-37CB-35A5-5930C52FBC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747C552-0CB4-4C38-6327-B62939776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0AAD9BE-49A4-D16E-B192-0726D382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1626-376C-3E49-8B8D-E9A4D56E2F8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1652FB-D6B2-2FF0-4FBA-40F2E5EF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05C0057-8020-CA29-8E5E-FCC506B95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0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B28E55E-C8A2-8A8B-F34B-9CD7615F4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80240F0-F13D-6542-CFDD-C58E25462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A3C65D-10E3-AD07-0FCA-EE13CE9FD2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D1626-376C-3E49-8B8D-E9A4D56E2F80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7C513C3-D55D-771E-6C1F-DEDDF1654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3F2C68-1D29-74A4-7FCA-063F922B4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A1598-E42F-BE4C-9CD9-46465E668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4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E06F8B-092B-AF10-655E-8035B9F43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0742" y="3949865"/>
            <a:ext cx="5065486" cy="1605546"/>
          </a:xfrm>
        </p:spPr>
        <p:txBody>
          <a:bodyPr>
            <a:normAutofit/>
          </a:bodyPr>
          <a:lstStyle/>
          <a:p>
            <a:r>
              <a:rPr lang="en-US" sz="4800" i="1" dirty="0"/>
              <a:t>Lesson </a:t>
            </a:r>
            <a:r>
              <a:rPr lang="en-US" sz="4800" i="1" dirty="0" smtClean="0"/>
              <a:t>17</a:t>
            </a:r>
            <a:r>
              <a:rPr lang="en-US" dirty="0"/>
              <a:t/>
            </a:r>
            <a:br>
              <a:rPr lang="en-US" dirty="0"/>
            </a:br>
            <a:r>
              <a:rPr lang="en-US" sz="5400" b="1" dirty="0"/>
              <a:t>The </a:t>
            </a:r>
            <a:r>
              <a:rPr lang="en-US" sz="5400" b="1" dirty="0" smtClean="0"/>
              <a:t>Royal Psalms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3518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Overview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God’s intent </a:t>
            </a:r>
            <a:r>
              <a:rPr lang="en-US" sz="3200" dirty="0" smtClean="0"/>
              <a:t>was to always have </a:t>
            </a:r>
            <a:r>
              <a:rPr lang="en-US" sz="3200" dirty="0"/>
              <a:t>His nation ruled </a:t>
            </a:r>
            <a:r>
              <a:rPr lang="en-US" sz="3200" dirty="0" smtClean="0"/>
              <a:t>(by a king) in </a:t>
            </a:r>
            <a:r>
              <a:rPr lang="en-US" sz="3200" dirty="0"/>
              <a:t>justice </a:t>
            </a:r>
            <a:r>
              <a:rPr lang="en-US" sz="3200" dirty="0" smtClean="0"/>
              <a:t>and righteousness</a:t>
            </a:r>
          </a:p>
          <a:p>
            <a:pPr lvl="1">
              <a:lnSpc>
                <a:spcPct val="200000"/>
              </a:lnSpc>
            </a:pPr>
            <a:r>
              <a:rPr lang="en-US" i="1" dirty="0" smtClean="0"/>
              <a:t>Himself as King </a:t>
            </a:r>
            <a:r>
              <a:rPr lang="en-US" i="1" dirty="0" smtClean="0"/>
              <a:t>=&gt; </a:t>
            </a:r>
            <a:r>
              <a:rPr lang="en-US" i="1" dirty="0" smtClean="0"/>
              <a:t>RESISTED / REJECTED</a:t>
            </a:r>
          </a:p>
          <a:p>
            <a:pPr lvl="1">
              <a:lnSpc>
                <a:spcPct val="200000"/>
              </a:lnSpc>
            </a:pPr>
            <a:r>
              <a:rPr lang="en-US" i="1" dirty="0" smtClean="0"/>
              <a:t>His chosen and anointed (man) as King </a:t>
            </a:r>
            <a:r>
              <a:rPr lang="en-US" i="1" dirty="0" smtClean="0"/>
              <a:t>=&gt; </a:t>
            </a:r>
            <a:r>
              <a:rPr lang="en-US" i="1" dirty="0" smtClean="0"/>
              <a:t>FRAIL / WEAK / FAILING</a:t>
            </a:r>
          </a:p>
          <a:p>
            <a:pPr lvl="1">
              <a:lnSpc>
                <a:spcPct val="200000"/>
              </a:lnSpc>
            </a:pPr>
            <a:r>
              <a:rPr lang="en-US" i="1" dirty="0" smtClean="0"/>
              <a:t>His Son, the Savior as King (Messiah means “The Anointed One”) </a:t>
            </a:r>
            <a:r>
              <a:rPr lang="en-US" i="1" dirty="0" smtClean="0"/>
              <a:t>=&gt; </a:t>
            </a:r>
            <a:r>
              <a:rPr lang="en-US" i="1" dirty="0" smtClean="0"/>
              <a:t>IDEAL / PERFECT</a:t>
            </a:r>
            <a:endParaRPr lang="en-US" i="1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246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Question 1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3200" dirty="0"/>
              <a:t>Describe </a:t>
            </a:r>
            <a:r>
              <a:rPr lang="en-US" sz="3200" dirty="0" smtClean="0"/>
              <a:t>the </a:t>
            </a:r>
            <a:r>
              <a:rPr lang="en-US" sz="3200" dirty="0"/>
              <a:t>authority and responsibility of a </a:t>
            </a:r>
            <a:r>
              <a:rPr lang="en-US" sz="3200" dirty="0" smtClean="0"/>
              <a:t>king</a:t>
            </a:r>
            <a:endParaRPr lang="en-US" sz="32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4226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Question 1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3200" dirty="0"/>
              <a:t>Describe </a:t>
            </a:r>
            <a:r>
              <a:rPr lang="en-US" sz="3200" dirty="0" smtClean="0"/>
              <a:t>the </a:t>
            </a:r>
            <a:r>
              <a:rPr lang="en-US" sz="3200" dirty="0"/>
              <a:t>authority and responsibility of a </a:t>
            </a:r>
            <a:r>
              <a:rPr lang="en-US" sz="3200" dirty="0" smtClean="0"/>
              <a:t>king</a:t>
            </a:r>
            <a:endParaRPr lang="en-US" sz="3200" dirty="0" smtClean="0"/>
          </a:p>
          <a:p>
            <a:pPr lvl="1">
              <a:lnSpc>
                <a:spcPct val="200000"/>
              </a:lnSpc>
            </a:pPr>
            <a:r>
              <a:rPr lang="en-US" sz="2600" dirty="0" smtClean="0"/>
              <a:t>They were </a:t>
            </a:r>
            <a:r>
              <a:rPr lang="en-US" sz="2600" dirty="0"/>
              <a:t>chosen, “anointed,” </a:t>
            </a:r>
            <a:r>
              <a:rPr lang="en-US" sz="2600" dirty="0" smtClean="0"/>
              <a:t>and placed </a:t>
            </a:r>
            <a:r>
              <a:rPr lang="en-US" sz="2600" dirty="0" smtClean="0"/>
              <a:t>in </a:t>
            </a:r>
            <a:r>
              <a:rPr lang="en-US" sz="2600" dirty="0"/>
              <a:t>power by God</a:t>
            </a:r>
            <a:endParaRPr lang="en-US" sz="2600" dirty="0" smtClean="0"/>
          </a:p>
          <a:p>
            <a:pPr lvl="1">
              <a:lnSpc>
                <a:spcPct val="200000"/>
              </a:lnSpc>
            </a:pPr>
            <a:r>
              <a:rPr lang="en-US" sz="2600" dirty="0" smtClean="0"/>
              <a:t>He </a:t>
            </a:r>
            <a:r>
              <a:rPr lang="en-US" sz="2600" dirty="0"/>
              <a:t>is the one </a:t>
            </a:r>
            <a:r>
              <a:rPr lang="en-US" sz="2600" dirty="0" smtClean="0"/>
              <a:t>who prays </a:t>
            </a:r>
            <a:r>
              <a:rPr lang="en-US" sz="2600" dirty="0"/>
              <a:t>or the one who is spoken of</a:t>
            </a:r>
            <a:r>
              <a:rPr lang="en-US" sz="2600" dirty="0" smtClean="0"/>
              <a:t>, or </a:t>
            </a:r>
            <a:r>
              <a:rPr lang="en-US" sz="2600" dirty="0"/>
              <a:t>who is prayed </a:t>
            </a:r>
            <a:r>
              <a:rPr lang="en-US" sz="2600" dirty="0" smtClean="0"/>
              <a:t>for</a:t>
            </a:r>
            <a:endParaRPr lang="en-US" sz="2600" dirty="0" smtClean="0"/>
          </a:p>
          <a:p>
            <a:pPr lvl="1">
              <a:lnSpc>
                <a:spcPct val="200000"/>
              </a:lnSpc>
            </a:pPr>
            <a:r>
              <a:rPr lang="en-US" sz="2600" dirty="0" smtClean="0"/>
              <a:t>They prefigured </a:t>
            </a:r>
            <a:r>
              <a:rPr lang="en-US" sz="2600" dirty="0"/>
              <a:t>the role of </a:t>
            </a:r>
            <a:r>
              <a:rPr lang="en-US" sz="2600" dirty="0" smtClean="0"/>
              <a:t>Jesus as </a:t>
            </a:r>
            <a:r>
              <a:rPr lang="en-US" sz="2600" dirty="0"/>
              <a:t>“mediator” between </a:t>
            </a:r>
            <a:r>
              <a:rPr lang="en-US" sz="2800" dirty="0"/>
              <a:t>God </a:t>
            </a:r>
            <a:r>
              <a:rPr lang="en-US" sz="2800" dirty="0" smtClean="0"/>
              <a:t>and men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3263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Question 3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In Psalm 18, how does David describe how God responded to his cries for </a:t>
            </a:r>
            <a:r>
              <a:rPr lang="en-US" sz="3200" dirty="0" smtClean="0"/>
              <a:t>help?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058554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Question 3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In Psalm 18, how does David describe how God responded to his cries for </a:t>
            </a:r>
            <a:r>
              <a:rPr lang="en-US" sz="3200" dirty="0" smtClean="0"/>
              <a:t>help?</a:t>
            </a:r>
          </a:p>
          <a:p>
            <a:pPr lvl="1"/>
            <a:r>
              <a:rPr lang="en-US" dirty="0" smtClean="0"/>
              <a:t>He </a:t>
            </a:r>
            <a:r>
              <a:rPr lang="en-US" dirty="0"/>
              <a:t>heard my voice out of His </a:t>
            </a:r>
            <a:r>
              <a:rPr lang="en-US" dirty="0" smtClean="0"/>
              <a:t>temple</a:t>
            </a:r>
          </a:p>
          <a:p>
            <a:pPr lvl="1"/>
            <a:r>
              <a:rPr lang="en-US" dirty="0"/>
              <a:t>Then the earth shook and </a:t>
            </a:r>
            <a:r>
              <a:rPr lang="en-US" dirty="0" smtClean="0"/>
              <a:t>trembled… </a:t>
            </a:r>
            <a:r>
              <a:rPr lang="en-US" dirty="0"/>
              <a:t>Because He was angry.</a:t>
            </a:r>
          </a:p>
          <a:p>
            <a:pPr lvl="1"/>
            <a:r>
              <a:rPr lang="en-US" dirty="0"/>
              <a:t>He delivered me from my strong enemy</a:t>
            </a:r>
            <a:r>
              <a:rPr lang="en-US" dirty="0" smtClean="0"/>
              <a:t>, For </a:t>
            </a:r>
            <a:r>
              <a:rPr lang="en-US" dirty="0"/>
              <a:t>they were too strong for me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For You will save the humble people</a:t>
            </a:r>
            <a:r>
              <a:rPr lang="en-US" dirty="0" smtClean="0"/>
              <a:t>, But </a:t>
            </a:r>
            <a:r>
              <a:rPr lang="en-US" dirty="0"/>
              <a:t>will bring down haughty looks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As for God, His way is </a:t>
            </a:r>
            <a:r>
              <a:rPr lang="en-US" dirty="0" smtClean="0"/>
              <a:t>perfect; He </a:t>
            </a:r>
            <a:r>
              <a:rPr lang="en-US" dirty="0"/>
              <a:t>is a shield to all who trust in Him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He makes my feet like the feet of deer</a:t>
            </a:r>
            <a:r>
              <a:rPr lang="en-US" dirty="0" smtClean="0"/>
              <a:t>, And </a:t>
            </a:r>
            <a:r>
              <a:rPr lang="en-US" dirty="0"/>
              <a:t>sets me on my high places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You enlarged my path under me</a:t>
            </a:r>
            <a:r>
              <a:rPr lang="en-US" dirty="0" smtClean="0"/>
              <a:t>, So </a:t>
            </a:r>
            <a:r>
              <a:rPr lang="en-US" dirty="0"/>
              <a:t>my feet did not slip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You have made me the head of the nations</a:t>
            </a:r>
            <a:r>
              <a:rPr lang="en-US" dirty="0" smtClean="0"/>
              <a:t>; people </a:t>
            </a:r>
            <a:r>
              <a:rPr lang="en-US" dirty="0"/>
              <a:t>I have not known shall serve me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Great deliverance He gives to His king</a:t>
            </a:r>
            <a:r>
              <a:rPr lang="en-US" dirty="0" smtClean="0"/>
              <a:t>, And </a:t>
            </a:r>
            <a:r>
              <a:rPr lang="en-US" dirty="0"/>
              <a:t>shows mercy to His </a:t>
            </a:r>
            <a:r>
              <a:rPr lang="en-US" dirty="0" smtClean="0"/>
              <a:t>anointed.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547392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Question 9?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Where is Psalm 110 quoted in the New Testament?</a:t>
            </a:r>
          </a:p>
          <a:p>
            <a:pPr lvl="0"/>
            <a:r>
              <a:rPr lang="en-US" sz="3200" dirty="0" smtClean="0"/>
              <a:t>By whom?</a:t>
            </a:r>
          </a:p>
          <a:p>
            <a:pPr lvl="0"/>
            <a:r>
              <a:rPr lang="en-US" sz="3200" dirty="0" smtClean="0"/>
              <a:t>For what purpose</a:t>
            </a:r>
            <a:r>
              <a:rPr lang="en-US" sz="3200" dirty="0" smtClean="0"/>
              <a:t>?</a:t>
            </a:r>
          </a:p>
          <a:p>
            <a:pPr lvl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604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Question 9?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Where is Psalm 110 quoted in the New Testament?</a:t>
            </a:r>
          </a:p>
          <a:p>
            <a:pPr lvl="0"/>
            <a:r>
              <a:rPr lang="en-US" sz="3200" dirty="0" smtClean="0"/>
              <a:t>By whom?</a:t>
            </a:r>
          </a:p>
          <a:p>
            <a:pPr lvl="0"/>
            <a:r>
              <a:rPr lang="en-US" sz="3200" dirty="0" smtClean="0"/>
              <a:t>For what purpose</a:t>
            </a:r>
            <a:r>
              <a:rPr lang="en-US" sz="3200" dirty="0" smtClean="0"/>
              <a:t>?</a:t>
            </a:r>
          </a:p>
          <a:p>
            <a:pPr lvl="0"/>
            <a:endParaRPr lang="en-US" sz="3200" dirty="0"/>
          </a:p>
          <a:p>
            <a:r>
              <a:rPr lang="en-US" sz="3200" dirty="0" smtClean="0"/>
              <a:t>Matthew 22:43-45 </a:t>
            </a:r>
            <a:r>
              <a:rPr lang="en-US" sz="3200" dirty="0"/>
              <a:t>(also Mark 12:35-37</a:t>
            </a:r>
            <a:r>
              <a:rPr lang="en-US" sz="3200" dirty="0" smtClean="0"/>
              <a:t>; Luke 20:41-44)</a:t>
            </a:r>
          </a:p>
          <a:p>
            <a:r>
              <a:rPr lang="en-US" sz="3200" dirty="0" smtClean="0"/>
              <a:t>Jesus asks how </a:t>
            </a:r>
            <a:r>
              <a:rPr lang="en-US" sz="3200" dirty="0"/>
              <a:t>David could call one of </a:t>
            </a:r>
            <a:r>
              <a:rPr lang="en-US" sz="3200" dirty="0" smtClean="0"/>
              <a:t>his offspring </a:t>
            </a:r>
            <a:r>
              <a:rPr lang="en-US" sz="3200" dirty="0"/>
              <a:t>“</a:t>
            </a:r>
            <a:r>
              <a:rPr lang="en-US" sz="3200" dirty="0" smtClean="0"/>
              <a:t>Lord” </a:t>
            </a:r>
          </a:p>
          <a:p>
            <a:r>
              <a:rPr lang="en-US" sz="3200" dirty="0" smtClean="0"/>
              <a:t>In </a:t>
            </a:r>
            <a:r>
              <a:rPr lang="en-US" sz="3200" dirty="0"/>
              <a:t>doing so, </a:t>
            </a:r>
            <a:r>
              <a:rPr lang="en-US" sz="3200" dirty="0" smtClean="0"/>
              <a:t>he points </a:t>
            </a:r>
            <a:r>
              <a:rPr lang="en-US" sz="3200" dirty="0"/>
              <a:t>back to Psalm </a:t>
            </a:r>
            <a:r>
              <a:rPr lang="en-US" sz="3200" dirty="0" smtClean="0"/>
              <a:t>110:1</a:t>
            </a:r>
            <a:endParaRPr lang="en-US" sz="3200" dirty="0" smtClean="0"/>
          </a:p>
          <a:p>
            <a:pPr lvl="0"/>
            <a:r>
              <a:rPr lang="en-US" sz="3200" i="1" dirty="0" smtClean="0"/>
              <a:t>Scripture used by Jesus to stump the Pharisees</a:t>
            </a:r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475668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Question 9?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Where is Psalm 110 quoted in the New Testament?</a:t>
            </a:r>
          </a:p>
          <a:p>
            <a:pPr lvl="0"/>
            <a:r>
              <a:rPr lang="en-US" sz="3200" dirty="0" smtClean="0"/>
              <a:t>By whom?</a:t>
            </a:r>
          </a:p>
          <a:p>
            <a:pPr lvl="0"/>
            <a:r>
              <a:rPr lang="en-US" sz="3200" dirty="0" smtClean="0"/>
              <a:t>For what purpose</a:t>
            </a:r>
            <a:r>
              <a:rPr lang="en-US" sz="3200" dirty="0" smtClean="0"/>
              <a:t>?</a:t>
            </a:r>
          </a:p>
          <a:p>
            <a:pPr lvl="0"/>
            <a:endParaRPr lang="en-US" sz="3200" dirty="0" smtClean="0"/>
          </a:p>
          <a:p>
            <a:r>
              <a:rPr lang="en-US" sz="3200" dirty="0"/>
              <a:t>Reference also is made in </a:t>
            </a:r>
            <a:r>
              <a:rPr lang="en-US" sz="3200" dirty="0" smtClean="0"/>
              <a:t>the psalm </a:t>
            </a:r>
            <a:r>
              <a:rPr lang="en-US" sz="3200" dirty="0"/>
              <a:t>to King Melchizedek, </a:t>
            </a:r>
            <a:r>
              <a:rPr lang="en-US" sz="3200" dirty="0" smtClean="0"/>
              <a:t>a contemporary </a:t>
            </a:r>
            <a:r>
              <a:rPr lang="en-US" sz="3200" dirty="0"/>
              <a:t>of Abraham, </a:t>
            </a:r>
            <a:r>
              <a:rPr lang="en-US" sz="3200" dirty="0" smtClean="0"/>
              <a:t>who is </a:t>
            </a:r>
            <a:r>
              <a:rPr lang="en-US" sz="3200" dirty="0"/>
              <a:t>described as a priest “</a:t>
            </a:r>
            <a:r>
              <a:rPr lang="en-US" sz="3200" dirty="0" smtClean="0"/>
              <a:t>forever”</a:t>
            </a:r>
            <a:endParaRPr lang="en-US" sz="3200" dirty="0"/>
          </a:p>
          <a:p>
            <a:r>
              <a:rPr lang="en-US" sz="3200" dirty="0"/>
              <a:t>Hebrews 5 quotes </a:t>
            </a:r>
            <a:r>
              <a:rPr lang="en-US" sz="3200" dirty="0" smtClean="0"/>
              <a:t>Psalm 110 </a:t>
            </a:r>
            <a:r>
              <a:rPr lang="en-US" sz="3200" dirty="0"/>
              <a:t>and applies it to </a:t>
            </a:r>
            <a:r>
              <a:rPr lang="en-US" sz="3200" dirty="0" smtClean="0"/>
              <a:t>Jesus</a:t>
            </a:r>
          </a:p>
          <a:p>
            <a:r>
              <a:rPr lang="en-US" sz="3200" i="1" dirty="0"/>
              <a:t>Scripture used by </a:t>
            </a:r>
            <a:r>
              <a:rPr lang="en-US" sz="3200" i="1" dirty="0" smtClean="0"/>
              <a:t>the Hebrew writer, referring to Jesus’ priesthood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057819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Question 9?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Where is Psalm 110 quoted in the New Testament?</a:t>
            </a:r>
          </a:p>
          <a:p>
            <a:pPr lvl="0"/>
            <a:r>
              <a:rPr lang="en-US" sz="3200" dirty="0" smtClean="0"/>
              <a:t>By whom?</a:t>
            </a:r>
          </a:p>
          <a:p>
            <a:pPr lvl="0"/>
            <a:r>
              <a:rPr lang="en-US" sz="3200" dirty="0" smtClean="0"/>
              <a:t>For what purpose</a:t>
            </a:r>
            <a:r>
              <a:rPr lang="en-US" sz="3200" dirty="0" smtClean="0"/>
              <a:t>?</a:t>
            </a:r>
          </a:p>
          <a:p>
            <a:pPr lvl="0"/>
            <a:endParaRPr lang="en-US" sz="3200" dirty="0" smtClean="0"/>
          </a:p>
          <a:p>
            <a:r>
              <a:rPr lang="en-US" sz="3200" dirty="0"/>
              <a:t>Peter used this psalm in </a:t>
            </a:r>
            <a:r>
              <a:rPr lang="en-US" sz="3200" dirty="0" smtClean="0"/>
              <a:t>his Pentecost </a:t>
            </a:r>
            <a:r>
              <a:rPr lang="en-US" sz="3200" dirty="0"/>
              <a:t>sermon to identify </a:t>
            </a:r>
            <a:r>
              <a:rPr lang="en-US" sz="3200" dirty="0" smtClean="0"/>
              <a:t>Jesus as </a:t>
            </a:r>
            <a:r>
              <a:rPr lang="en-US" sz="3200" dirty="0"/>
              <a:t>the Messiah of prophecy (</a:t>
            </a:r>
            <a:r>
              <a:rPr lang="en-US" sz="3200" dirty="0" smtClean="0"/>
              <a:t>Acts 2:34)</a:t>
            </a:r>
          </a:p>
          <a:p>
            <a:r>
              <a:rPr lang="en-US" sz="3200" i="1" dirty="0"/>
              <a:t>Scripture used by </a:t>
            </a:r>
            <a:r>
              <a:rPr lang="en-US" sz="3200" i="1" dirty="0" smtClean="0"/>
              <a:t>Peter, referring to Jesus as the Messiah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560292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Question 9?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Where is Psalm 110 quoted in the New Testament?</a:t>
            </a:r>
          </a:p>
          <a:p>
            <a:pPr lvl="0"/>
            <a:r>
              <a:rPr lang="en-US" sz="3200" dirty="0" smtClean="0"/>
              <a:t>By whom?</a:t>
            </a:r>
          </a:p>
          <a:p>
            <a:pPr lvl="0"/>
            <a:r>
              <a:rPr lang="en-US" sz="3200" dirty="0" smtClean="0"/>
              <a:t>For what purpose</a:t>
            </a:r>
            <a:r>
              <a:rPr lang="en-US" sz="3200" dirty="0" smtClean="0"/>
              <a:t>?</a:t>
            </a:r>
          </a:p>
          <a:p>
            <a:pPr lvl="0"/>
            <a:endParaRPr lang="en-US" sz="3200" dirty="0" smtClean="0"/>
          </a:p>
          <a:p>
            <a:r>
              <a:rPr lang="en-US" sz="3200" dirty="0"/>
              <a:t>Paul uses the psalm to </a:t>
            </a:r>
            <a:r>
              <a:rPr lang="en-US" sz="3200" dirty="0" smtClean="0"/>
              <a:t>look forward </a:t>
            </a:r>
            <a:r>
              <a:rPr lang="en-US" sz="3200" dirty="0"/>
              <a:t>to the conquest of </a:t>
            </a:r>
            <a:r>
              <a:rPr lang="en-US" sz="3200" dirty="0" smtClean="0"/>
              <a:t>all enemies </a:t>
            </a:r>
            <a:r>
              <a:rPr lang="en-US" sz="3200" dirty="0"/>
              <a:t>under the Christ (1 Cor</a:t>
            </a:r>
            <a:r>
              <a:rPr lang="en-US" sz="3200" dirty="0" smtClean="0"/>
              <a:t>. 15:25)</a:t>
            </a:r>
          </a:p>
          <a:p>
            <a:r>
              <a:rPr lang="en-US" sz="3200" i="1" dirty="0"/>
              <a:t>Scripture used by </a:t>
            </a:r>
            <a:r>
              <a:rPr lang="en-US" sz="3200" i="1" dirty="0" smtClean="0"/>
              <a:t>Paul, referring to Jesus as the Christ, the one who will achieve peace by defeating all enemies of righteousness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9175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Opening Thoughts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This is the last class for this workbook on the book of </a:t>
            </a:r>
            <a:r>
              <a:rPr lang="en-US" sz="3200" dirty="0" smtClean="0"/>
              <a:t>Psalms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 smtClean="0"/>
              <a:t>Next semester will be a study on the book of Proverbs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 smtClean="0"/>
              <a:t>How do these books differ in structure and focus?</a:t>
            </a:r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08714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lvl="0"/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2846562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Backup Slides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lvl="0"/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84733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Question 5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Reading carefully Psalm 45, list the reasons you believe the psalm to be speaking of either </a:t>
            </a:r>
            <a:endParaRPr lang="en-US" sz="3200" dirty="0" smtClean="0"/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(</a:t>
            </a:r>
            <a:r>
              <a:rPr lang="en-US" sz="2800" dirty="0"/>
              <a:t>a) a human king</a:t>
            </a:r>
            <a:r>
              <a:rPr lang="en-US" sz="2800" dirty="0" smtClean="0"/>
              <a:t>; </a:t>
            </a:r>
            <a:r>
              <a:rPr lang="en-US" sz="2800" dirty="0"/>
              <a:t>or 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(</a:t>
            </a:r>
            <a:r>
              <a:rPr lang="en-US" sz="2800" dirty="0"/>
              <a:t>b) Jesus, the </a:t>
            </a:r>
            <a:r>
              <a:rPr lang="en-US" sz="2800" dirty="0" smtClean="0"/>
              <a:t>Messiah</a:t>
            </a:r>
          </a:p>
          <a:p>
            <a:pPr lvl="1"/>
            <a:endParaRPr lang="en-US" i="1" dirty="0"/>
          </a:p>
          <a:p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688268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Question 8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From Psalm 72, what linkage do you see between righteousness and </a:t>
            </a:r>
            <a:r>
              <a:rPr lang="en-US" sz="3200" dirty="0" smtClean="0"/>
              <a:t>peace?</a:t>
            </a:r>
          </a:p>
          <a:p>
            <a:pPr lvl="0"/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386062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Opening Thoughts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en-US" sz="3200" dirty="0" smtClean="0"/>
          </a:p>
          <a:p>
            <a:pPr marL="0" lvl="0" indent="0" algn="ctr">
              <a:buNone/>
            </a:pPr>
            <a:r>
              <a:rPr lang="en-US" sz="3200" dirty="0" smtClean="0"/>
              <a:t>How </a:t>
            </a:r>
            <a:r>
              <a:rPr lang="en-US" sz="3200" dirty="0" smtClean="0"/>
              <a:t>many chapters are contained in the book of Psalms</a:t>
            </a:r>
            <a:r>
              <a:rPr lang="en-US" sz="3200" dirty="0" smtClean="0"/>
              <a:t>?</a:t>
            </a:r>
            <a:endParaRPr lang="en-US" sz="3200" b="1" i="1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endParaRPr lang="en-US" sz="3200" dirty="0" smtClean="0"/>
          </a:p>
          <a:p>
            <a:pPr marL="0" lvl="0" indent="0" algn="ctr">
              <a:buNone/>
            </a:pPr>
            <a:r>
              <a:rPr lang="en-US" sz="3200" dirty="0" smtClean="0"/>
              <a:t>How </a:t>
            </a:r>
            <a:r>
              <a:rPr lang="en-US" sz="3200" dirty="0" smtClean="0"/>
              <a:t>many verses</a:t>
            </a:r>
            <a:r>
              <a:rPr lang="en-US" sz="3200" dirty="0" smtClean="0"/>
              <a:t>?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25437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Opening Thoughts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en-US" sz="3200" dirty="0" smtClean="0"/>
          </a:p>
          <a:p>
            <a:pPr marL="0" lvl="0" indent="0" algn="ctr">
              <a:buNone/>
            </a:pPr>
            <a:r>
              <a:rPr lang="en-US" sz="3200" dirty="0" smtClean="0"/>
              <a:t>How </a:t>
            </a:r>
            <a:r>
              <a:rPr lang="en-US" sz="3200" dirty="0" smtClean="0"/>
              <a:t>many </a:t>
            </a:r>
            <a:r>
              <a:rPr lang="en-US" sz="3200" dirty="0" smtClean="0">
                <a:solidFill>
                  <a:srgbClr val="FF0000"/>
                </a:solidFill>
              </a:rPr>
              <a:t>chapters</a:t>
            </a:r>
            <a:r>
              <a:rPr lang="en-US" sz="3200" dirty="0" smtClean="0"/>
              <a:t> are contained in the book of Psalms</a:t>
            </a:r>
            <a:r>
              <a:rPr lang="en-US" sz="3200" dirty="0" smtClean="0"/>
              <a:t>?</a:t>
            </a:r>
            <a:endParaRPr lang="en-US" sz="3200" b="1" i="1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en-US" sz="3200" b="1" i="1" dirty="0">
                <a:solidFill>
                  <a:srgbClr val="FF0000"/>
                </a:solidFill>
              </a:rPr>
              <a:t>150</a:t>
            </a:r>
            <a:endParaRPr lang="en-US" sz="3200" dirty="0" smtClean="0"/>
          </a:p>
          <a:p>
            <a:pPr marL="0" lvl="0" indent="0" algn="ctr">
              <a:buNone/>
            </a:pPr>
            <a:r>
              <a:rPr lang="en-US" sz="3200" dirty="0" smtClean="0"/>
              <a:t>How </a:t>
            </a:r>
            <a:r>
              <a:rPr lang="en-US" sz="3200" dirty="0" smtClean="0"/>
              <a:t>many verses</a:t>
            </a:r>
            <a:r>
              <a:rPr lang="en-US" sz="3200" dirty="0" smtClean="0"/>
              <a:t>? </a:t>
            </a:r>
          </a:p>
          <a:p>
            <a:pPr marL="0" lvl="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50716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Opening Thoughts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en-US" sz="3200" dirty="0" smtClean="0"/>
          </a:p>
          <a:p>
            <a:pPr marL="0" lvl="0" indent="0" algn="ctr">
              <a:buNone/>
            </a:pPr>
            <a:r>
              <a:rPr lang="en-US" sz="3200" dirty="0" smtClean="0"/>
              <a:t>How </a:t>
            </a:r>
            <a:r>
              <a:rPr lang="en-US" sz="3200" dirty="0" smtClean="0"/>
              <a:t>many </a:t>
            </a:r>
            <a:r>
              <a:rPr lang="en-US" sz="3200" dirty="0" smtClean="0">
                <a:solidFill>
                  <a:srgbClr val="FF0000"/>
                </a:solidFill>
              </a:rPr>
              <a:t>chapters</a:t>
            </a:r>
            <a:r>
              <a:rPr lang="en-US" sz="3200" dirty="0" smtClean="0"/>
              <a:t> are contained in the book of Psalms</a:t>
            </a:r>
            <a:r>
              <a:rPr lang="en-US" sz="3200" dirty="0" smtClean="0"/>
              <a:t>?</a:t>
            </a:r>
            <a:endParaRPr lang="en-US" sz="3200" b="1" i="1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en-US" sz="3200" b="1" i="1" dirty="0">
                <a:solidFill>
                  <a:srgbClr val="FF0000"/>
                </a:solidFill>
              </a:rPr>
              <a:t>150</a:t>
            </a:r>
            <a:endParaRPr lang="en-US" sz="3200" dirty="0" smtClean="0"/>
          </a:p>
          <a:p>
            <a:pPr marL="0" lvl="0" indent="0" algn="ctr">
              <a:buNone/>
            </a:pPr>
            <a:r>
              <a:rPr lang="en-US" sz="3200" dirty="0" smtClean="0"/>
              <a:t>How </a:t>
            </a:r>
            <a:r>
              <a:rPr lang="en-US" sz="3200" dirty="0" smtClean="0"/>
              <a:t>many </a:t>
            </a:r>
            <a:r>
              <a:rPr lang="en-US" sz="3200" dirty="0" smtClean="0">
                <a:solidFill>
                  <a:srgbClr val="FF0000"/>
                </a:solidFill>
              </a:rPr>
              <a:t>verses</a:t>
            </a:r>
            <a:r>
              <a:rPr lang="en-US" sz="3200" dirty="0" smtClean="0"/>
              <a:t>? </a:t>
            </a:r>
          </a:p>
          <a:p>
            <a:pPr marL="0" lvl="0" indent="0" algn="ctr">
              <a:buNone/>
            </a:pPr>
            <a:r>
              <a:rPr lang="en-US" sz="3200" b="1" i="1" dirty="0">
                <a:solidFill>
                  <a:srgbClr val="FF0000"/>
                </a:solidFill>
              </a:rPr>
              <a:t>2461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19957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Opening Thoughts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Jesus’ </a:t>
            </a:r>
            <a:r>
              <a:rPr lang="en-US" sz="3200" dirty="0" smtClean="0"/>
              <a:t>disciples asked </a:t>
            </a:r>
            <a:r>
              <a:rPr lang="en-US" sz="3200" dirty="0" smtClean="0"/>
              <a:t>Him to teach them how to pray.  </a:t>
            </a:r>
            <a:r>
              <a:rPr lang="en-US" sz="3200" dirty="0" smtClean="0"/>
              <a:t>We have that recorded, and </a:t>
            </a:r>
            <a:r>
              <a:rPr lang="en-US" sz="3200" dirty="0"/>
              <a:t>valuable </a:t>
            </a:r>
            <a:r>
              <a:rPr lang="en-US" sz="3200" dirty="0" smtClean="0"/>
              <a:t>prayer / song </a:t>
            </a:r>
            <a:r>
              <a:rPr lang="en-US" sz="3200" dirty="0"/>
              <a:t>information </a:t>
            </a:r>
            <a:r>
              <a:rPr lang="en-US" sz="3200" dirty="0" smtClean="0"/>
              <a:t>recorded </a:t>
            </a:r>
            <a:r>
              <a:rPr lang="en-US" sz="3200" dirty="0" smtClean="0"/>
              <a:t>in </a:t>
            </a:r>
            <a:r>
              <a:rPr lang="en-US" sz="3200" dirty="0" smtClean="0"/>
              <a:t>Psalms + many </a:t>
            </a:r>
            <a:r>
              <a:rPr lang="en-US" sz="3200" dirty="0" smtClean="0"/>
              <a:t>more books of the Old </a:t>
            </a:r>
            <a:r>
              <a:rPr lang="en-US" sz="3200" dirty="0" smtClean="0"/>
              <a:t>Testament!  </a:t>
            </a:r>
          </a:p>
          <a:p>
            <a:pPr lvl="0"/>
            <a:endParaRPr lang="en-US" sz="3200" dirty="0" smtClean="0"/>
          </a:p>
          <a:p>
            <a:pPr lvl="0"/>
            <a:r>
              <a:rPr lang="en-US" sz="3200" dirty="0" smtClean="0"/>
              <a:t>What </a:t>
            </a:r>
            <a:r>
              <a:rPr lang="en-US" sz="3200" dirty="0" smtClean="0"/>
              <a:t>examples </a:t>
            </a:r>
            <a:r>
              <a:rPr lang="en-US" sz="3200" dirty="0" smtClean="0"/>
              <a:t>do we have of </a:t>
            </a:r>
            <a:r>
              <a:rPr lang="en-US" sz="3200" dirty="0" smtClean="0"/>
              <a:t>the </a:t>
            </a:r>
            <a:r>
              <a:rPr lang="en-US" sz="3200" dirty="0" smtClean="0"/>
              <a:t>sections </a:t>
            </a:r>
            <a:r>
              <a:rPr lang="en-US" sz="3200" dirty="0" smtClean="0"/>
              <a:t>of a </a:t>
            </a:r>
            <a:r>
              <a:rPr lang="en-US" sz="3200" dirty="0" smtClean="0"/>
              <a:t>prayer?</a:t>
            </a:r>
          </a:p>
          <a:p>
            <a:pPr lvl="0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49501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Opening Thoughts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Jesus’ </a:t>
            </a:r>
            <a:r>
              <a:rPr lang="en-US" sz="3200" dirty="0" smtClean="0"/>
              <a:t>disciples asked </a:t>
            </a:r>
            <a:r>
              <a:rPr lang="en-US" sz="3200" dirty="0" smtClean="0"/>
              <a:t>Him to teach them how to pray.  </a:t>
            </a:r>
            <a:r>
              <a:rPr lang="en-US" sz="3200" dirty="0" smtClean="0"/>
              <a:t>We have that recorded, and </a:t>
            </a:r>
            <a:r>
              <a:rPr lang="en-US" sz="3200" dirty="0"/>
              <a:t>valuable </a:t>
            </a:r>
            <a:r>
              <a:rPr lang="en-US" sz="3200" dirty="0" smtClean="0"/>
              <a:t>prayer / song </a:t>
            </a:r>
            <a:r>
              <a:rPr lang="en-US" sz="3200" dirty="0"/>
              <a:t>information </a:t>
            </a:r>
            <a:r>
              <a:rPr lang="en-US" sz="3200" dirty="0" smtClean="0"/>
              <a:t>recorded </a:t>
            </a:r>
            <a:r>
              <a:rPr lang="en-US" sz="3200" dirty="0" smtClean="0"/>
              <a:t>in </a:t>
            </a:r>
            <a:r>
              <a:rPr lang="en-US" sz="3200" dirty="0" smtClean="0"/>
              <a:t>Psalms and in many </a:t>
            </a:r>
            <a:r>
              <a:rPr lang="en-US" sz="3200" dirty="0" smtClean="0"/>
              <a:t>more books of the Old </a:t>
            </a:r>
            <a:r>
              <a:rPr lang="en-US" sz="3200" dirty="0" smtClean="0"/>
              <a:t>Testament! </a:t>
            </a:r>
          </a:p>
          <a:p>
            <a:pPr lvl="0"/>
            <a:endParaRPr lang="en-US" sz="3200" dirty="0" smtClean="0"/>
          </a:p>
          <a:p>
            <a:pPr lvl="0"/>
            <a:r>
              <a:rPr lang="en-US" sz="3200" dirty="0" smtClean="0"/>
              <a:t>What </a:t>
            </a:r>
            <a:r>
              <a:rPr lang="en-US" sz="3200" dirty="0" smtClean="0"/>
              <a:t>examples </a:t>
            </a:r>
            <a:r>
              <a:rPr lang="en-US" sz="3200" dirty="0" smtClean="0"/>
              <a:t>do we have of </a:t>
            </a:r>
            <a:r>
              <a:rPr lang="en-US" sz="3200" dirty="0" smtClean="0"/>
              <a:t>the </a:t>
            </a:r>
            <a:r>
              <a:rPr lang="en-US" sz="3200" dirty="0" smtClean="0"/>
              <a:t>sections </a:t>
            </a:r>
            <a:r>
              <a:rPr lang="en-US" sz="3200" dirty="0" smtClean="0"/>
              <a:t>of a </a:t>
            </a:r>
            <a:r>
              <a:rPr lang="en-US" sz="3200" dirty="0" smtClean="0"/>
              <a:t>prayer?</a:t>
            </a:r>
          </a:p>
          <a:p>
            <a:pPr lvl="0"/>
            <a:endParaRPr lang="en-US" sz="3200" dirty="0" smtClean="0"/>
          </a:p>
          <a:p>
            <a:pPr lvl="0"/>
            <a:r>
              <a:rPr lang="en-US" sz="3200" i="1" dirty="0" smtClean="0"/>
              <a:t>Have you </a:t>
            </a:r>
            <a:r>
              <a:rPr lang="en-US" sz="3200" i="1" dirty="0" smtClean="0"/>
              <a:t>put together </a:t>
            </a:r>
            <a:r>
              <a:rPr lang="en-US" sz="3200" i="1" dirty="0" smtClean="0"/>
              <a:t>a prayer to read or memorize from what we have learned from this study?  What is its </a:t>
            </a:r>
            <a:r>
              <a:rPr lang="en-US" sz="3200" i="1" dirty="0" smtClean="0"/>
              <a:t>sections? </a:t>
            </a:r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1029252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Introduction – The Royal Psalms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Psalm 2, 18, 20, 21, 28, 45, 47, 61, 63, 72, 89, 101, 110, 132, 144</a:t>
            </a:r>
          </a:p>
          <a:p>
            <a:pPr lvl="0">
              <a:lnSpc>
                <a:spcPct val="100000"/>
              </a:lnSpc>
            </a:pPr>
            <a:r>
              <a:rPr lang="en-US" sz="3200" dirty="0" smtClean="0"/>
              <a:t>Psalms </a:t>
            </a:r>
            <a:r>
              <a:rPr lang="en-US" sz="3200" dirty="0"/>
              <a:t>of </a:t>
            </a:r>
            <a:r>
              <a:rPr lang="en-US" sz="3200" dirty="0" smtClean="0"/>
              <a:t>royalty (kingship) – 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God </a:t>
            </a:r>
            <a:r>
              <a:rPr lang="en-US" sz="2800" dirty="0"/>
              <a:t>as King—Psalm 47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A human king—Psalm 45</a:t>
            </a:r>
          </a:p>
          <a:p>
            <a:pPr lvl="2">
              <a:lnSpc>
                <a:spcPct val="100000"/>
              </a:lnSpc>
            </a:pPr>
            <a:r>
              <a:rPr lang="en-US" sz="2800" dirty="0" smtClean="0"/>
              <a:t>(Jesus </a:t>
            </a:r>
            <a:r>
              <a:rPr lang="en-US" sz="2800" dirty="0" smtClean="0"/>
              <a:t>is foreseen </a:t>
            </a:r>
            <a:r>
              <a:rPr lang="en-US" sz="2800" dirty="0"/>
              <a:t>in both </a:t>
            </a:r>
            <a:r>
              <a:rPr lang="en-US" sz="2800" dirty="0" smtClean="0"/>
              <a:t>these images)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God established a </a:t>
            </a:r>
            <a:r>
              <a:rPr lang="en-US" sz="3200" dirty="0" smtClean="0"/>
              <a:t>Father-Son </a:t>
            </a:r>
            <a:r>
              <a:rPr lang="en-US" sz="3200" dirty="0"/>
              <a:t>relationship with the </a:t>
            </a:r>
            <a:r>
              <a:rPr lang="en-US" sz="3200" dirty="0" smtClean="0"/>
              <a:t>king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510284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43744-4CD8-BD05-1D5D-518C9E1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227" y="0"/>
            <a:ext cx="881574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Introduction – The Royal Psalms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E140-35C7-CF70-3874-F294461A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1840139"/>
            <a:ext cx="11353800" cy="45316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Psalm 2, 18, 20, 21, 28, 45, 47, 61, 63, 72, 89, 101, 110, 132, 144</a:t>
            </a:r>
          </a:p>
          <a:p>
            <a:pPr lvl="0">
              <a:lnSpc>
                <a:spcPct val="100000"/>
              </a:lnSpc>
            </a:pPr>
            <a:r>
              <a:rPr lang="en-US" sz="3200" dirty="0" smtClean="0"/>
              <a:t>Psalms </a:t>
            </a:r>
            <a:r>
              <a:rPr lang="en-US" sz="3200" dirty="0"/>
              <a:t>of </a:t>
            </a:r>
            <a:r>
              <a:rPr lang="en-US" sz="3200" dirty="0" smtClean="0"/>
              <a:t>royalty (kingship) – 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God </a:t>
            </a:r>
            <a:r>
              <a:rPr lang="en-US" sz="2800" dirty="0"/>
              <a:t>as King—Psalm 47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A human king—Psalm 45</a:t>
            </a:r>
          </a:p>
          <a:p>
            <a:pPr lvl="2">
              <a:lnSpc>
                <a:spcPct val="100000"/>
              </a:lnSpc>
            </a:pPr>
            <a:r>
              <a:rPr lang="en-US" sz="2800" dirty="0" smtClean="0"/>
              <a:t>(Jesus </a:t>
            </a:r>
            <a:r>
              <a:rPr lang="en-US" sz="2800" dirty="0"/>
              <a:t>is foreseen </a:t>
            </a:r>
            <a:r>
              <a:rPr lang="en-US" sz="2800" dirty="0"/>
              <a:t>in both </a:t>
            </a:r>
            <a:r>
              <a:rPr lang="en-US" sz="2800" dirty="0" smtClean="0"/>
              <a:t>these images)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God established a </a:t>
            </a:r>
            <a:r>
              <a:rPr lang="en-US" sz="3200" dirty="0" smtClean="0"/>
              <a:t>Father-Son </a:t>
            </a:r>
            <a:r>
              <a:rPr lang="en-US" sz="3200" dirty="0"/>
              <a:t>relationship with the king</a:t>
            </a:r>
            <a:endParaRPr lang="en-US" sz="3200" i="1" dirty="0"/>
          </a:p>
          <a:p>
            <a:pPr>
              <a:lnSpc>
                <a:spcPct val="100000"/>
              </a:lnSpc>
            </a:pPr>
            <a:r>
              <a:rPr lang="en-US" sz="3200" i="1" u="sng" dirty="0" smtClean="0"/>
              <a:t>In every instance, God is seen as the power behind the throne</a:t>
            </a:r>
            <a:r>
              <a:rPr lang="en-US" sz="3200" i="1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70127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2342</TotalTime>
  <Words>981</Words>
  <Application>Microsoft Office PowerPoint</Application>
  <PresentationFormat>Widescreen</PresentationFormat>
  <Paragraphs>131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Lesson 17 The Royal Psalms</vt:lpstr>
      <vt:lpstr>Opening Thoughts</vt:lpstr>
      <vt:lpstr>Opening Thoughts</vt:lpstr>
      <vt:lpstr>Opening Thoughts</vt:lpstr>
      <vt:lpstr>Opening Thoughts</vt:lpstr>
      <vt:lpstr>Opening Thoughts</vt:lpstr>
      <vt:lpstr>Opening Thoughts</vt:lpstr>
      <vt:lpstr>Introduction – The Royal Psalms</vt:lpstr>
      <vt:lpstr>Introduction – The Royal Psalms</vt:lpstr>
      <vt:lpstr>Overview</vt:lpstr>
      <vt:lpstr>Question 1</vt:lpstr>
      <vt:lpstr>Question 1</vt:lpstr>
      <vt:lpstr>Question 3</vt:lpstr>
      <vt:lpstr>Question 3</vt:lpstr>
      <vt:lpstr>Question 9?</vt:lpstr>
      <vt:lpstr>Question 9?</vt:lpstr>
      <vt:lpstr>Question 9?</vt:lpstr>
      <vt:lpstr>Question 9?</vt:lpstr>
      <vt:lpstr>Question 9?</vt:lpstr>
      <vt:lpstr>PowerPoint Presentation</vt:lpstr>
      <vt:lpstr>Backup Slides</vt:lpstr>
      <vt:lpstr>Question 5</vt:lpstr>
      <vt:lpstr>Question 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Introduction to the Book of Psalms</dc:title>
  <dc:creator>Jeremiah Cox</dc:creator>
  <cp:lastModifiedBy>Curt Davis</cp:lastModifiedBy>
  <cp:revision>65</cp:revision>
  <dcterms:created xsi:type="dcterms:W3CDTF">2023-12-02T19:14:04Z</dcterms:created>
  <dcterms:modified xsi:type="dcterms:W3CDTF">2024-02-28T23:04:21Z</dcterms:modified>
</cp:coreProperties>
</file>