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6" r:id="rId3"/>
    <p:sldId id="258" r:id="rId4"/>
    <p:sldId id="260" r:id="rId5"/>
    <p:sldId id="261" r:id="rId6"/>
    <p:sldId id="259"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BAA79"/>
    <a:srgbClr val="5A311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94"/>
  </p:normalViewPr>
  <p:slideViewPr>
    <p:cSldViewPr snapToGrid="0">
      <p:cViewPr varScale="1">
        <p:scale>
          <a:sx n="102" d="100"/>
          <a:sy n="102" d="100"/>
        </p:scale>
        <p:origin x="192" y="4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7E79E9-B372-8BBF-8B0F-FF9F10835A8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D016425-2946-1D95-2553-64F8600D7D6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EE6F4BD-38F4-072C-4BE0-6674C9211ECB}"/>
              </a:ext>
            </a:extLst>
          </p:cNvPr>
          <p:cNvSpPr>
            <a:spLocks noGrp="1"/>
          </p:cNvSpPr>
          <p:nvPr>
            <p:ph type="dt" sz="half" idx="10"/>
          </p:nvPr>
        </p:nvSpPr>
        <p:spPr/>
        <p:txBody>
          <a:bodyPr/>
          <a:lstStyle/>
          <a:p>
            <a:fld id="{B4EA7EA7-919A-9C44-A9FC-3E1A9554AFDC}" type="datetimeFigureOut">
              <a:rPr lang="en-US" smtClean="0"/>
              <a:t>2/24/24</a:t>
            </a:fld>
            <a:endParaRPr lang="en-US"/>
          </a:p>
        </p:txBody>
      </p:sp>
      <p:sp>
        <p:nvSpPr>
          <p:cNvPr id="5" name="Footer Placeholder 4">
            <a:extLst>
              <a:ext uri="{FF2B5EF4-FFF2-40B4-BE49-F238E27FC236}">
                <a16:creationId xmlns:a16="http://schemas.microsoft.com/office/drawing/2014/main" id="{1066C6F4-9ED7-28FC-B7CC-4FCF1632D8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E07B7C-F506-56F6-123D-EBEB132B508E}"/>
              </a:ext>
            </a:extLst>
          </p:cNvPr>
          <p:cNvSpPr>
            <a:spLocks noGrp="1"/>
          </p:cNvSpPr>
          <p:nvPr>
            <p:ph type="sldNum" sz="quarter" idx="12"/>
          </p:nvPr>
        </p:nvSpPr>
        <p:spPr/>
        <p:txBody>
          <a:bodyPr/>
          <a:lstStyle/>
          <a:p>
            <a:fld id="{966FCADA-806F-4C44-8255-07786F4BC009}" type="slidenum">
              <a:rPr lang="en-US" smtClean="0"/>
              <a:t>‹#›</a:t>
            </a:fld>
            <a:endParaRPr lang="en-US"/>
          </a:p>
        </p:txBody>
      </p:sp>
    </p:spTree>
    <p:extLst>
      <p:ext uri="{BB962C8B-B14F-4D97-AF65-F5344CB8AC3E}">
        <p14:creationId xmlns:p14="http://schemas.microsoft.com/office/powerpoint/2010/main" val="17003646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268F3-DE50-3E08-2FEA-7A1C49FC50D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CDC5439-65CA-B58A-1A38-0130E95C801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8B15B2-D1DD-3523-4A9D-99996EA92A0E}"/>
              </a:ext>
            </a:extLst>
          </p:cNvPr>
          <p:cNvSpPr>
            <a:spLocks noGrp="1"/>
          </p:cNvSpPr>
          <p:nvPr>
            <p:ph type="dt" sz="half" idx="10"/>
          </p:nvPr>
        </p:nvSpPr>
        <p:spPr/>
        <p:txBody>
          <a:bodyPr/>
          <a:lstStyle/>
          <a:p>
            <a:fld id="{B4EA7EA7-919A-9C44-A9FC-3E1A9554AFDC}" type="datetimeFigureOut">
              <a:rPr lang="en-US" smtClean="0"/>
              <a:t>2/24/24</a:t>
            </a:fld>
            <a:endParaRPr lang="en-US"/>
          </a:p>
        </p:txBody>
      </p:sp>
      <p:sp>
        <p:nvSpPr>
          <p:cNvPr id="5" name="Footer Placeholder 4">
            <a:extLst>
              <a:ext uri="{FF2B5EF4-FFF2-40B4-BE49-F238E27FC236}">
                <a16:creationId xmlns:a16="http://schemas.microsoft.com/office/drawing/2014/main" id="{CAABBD62-561C-E5FA-E9F8-7477DA8EC9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2AAE196-8631-A36F-3DD9-6D05E6CE5A54}"/>
              </a:ext>
            </a:extLst>
          </p:cNvPr>
          <p:cNvSpPr>
            <a:spLocks noGrp="1"/>
          </p:cNvSpPr>
          <p:nvPr>
            <p:ph type="sldNum" sz="quarter" idx="12"/>
          </p:nvPr>
        </p:nvSpPr>
        <p:spPr/>
        <p:txBody>
          <a:bodyPr/>
          <a:lstStyle/>
          <a:p>
            <a:fld id="{966FCADA-806F-4C44-8255-07786F4BC009}" type="slidenum">
              <a:rPr lang="en-US" smtClean="0"/>
              <a:t>‹#›</a:t>
            </a:fld>
            <a:endParaRPr lang="en-US"/>
          </a:p>
        </p:txBody>
      </p:sp>
    </p:spTree>
    <p:extLst>
      <p:ext uri="{BB962C8B-B14F-4D97-AF65-F5344CB8AC3E}">
        <p14:creationId xmlns:p14="http://schemas.microsoft.com/office/powerpoint/2010/main" val="1245515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61AAB60-6D61-8684-AC58-EF58930D0E2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7C75717-99DB-4BC4-8DAF-14A846B6C66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F2B841-6FE3-E295-71FA-7588BAF4726F}"/>
              </a:ext>
            </a:extLst>
          </p:cNvPr>
          <p:cNvSpPr>
            <a:spLocks noGrp="1"/>
          </p:cNvSpPr>
          <p:nvPr>
            <p:ph type="dt" sz="half" idx="10"/>
          </p:nvPr>
        </p:nvSpPr>
        <p:spPr/>
        <p:txBody>
          <a:bodyPr/>
          <a:lstStyle/>
          <a:p>
            <a:fld id="{B4EA7EA7-919A-9C44-A9FC-3E1A9554AFDC}" type="datetimeFigureOut">
              <a:rPr lang="en-US" smtClean="0"/>
              <a:t>2/24/24</a:t>
            </a:fld>
            <a:endParaRPr lang="en-US"/>
          </a:p>
        </p:txBody>
      </p:sp>
      <p:sp>
        <p:nvSpPr>
          <p:cNvPr id="5" name="Footer Placeholder 4">
            <a:extLst>
              <a:ext uri="{FF2B5EF4-FFF2-40B4-BE49-F238E27FC236}">
                <a16:creationId xmlns:a16="http://schemas.microsoft.com/office/drawing/2014/main" id="{44FEEE7F-FBE2-88E9-A216-D45B99702A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490E8A-04BB-EB14-71E9-01E19C8E09B0}"/>
              </a:ext>
            </a:extLst>
          </p:cNvPr>
          <p:cNvSpPr>
            <a:spLocks noGrp="1"/>
          </p:cNvSpPr>
          <p:nvPr>
            <p:ph type="sldNum" sz="quarter" idx="12"/>
          </p:nvPr>
        </p:nvSpPr>
        <p:spPr/>
        <p:txBody>
          <a:bodyPr/>
          <a:lstStyle/>
          <a:p>
            <a:fld id="{966FCADA-806F-4C44-8255-07786F4BC009}" type="slidenum">
              <a:rPr lang="en-US" smtClean="0"/>
              <a:t>‹#›</a:t>
            </a:fld>
            <a:endParaRPr lang="en-US"/>
          </a:p>
        </p:txBody>
      </p:sp>
    </p:spTree>
    <p:extLst>
      <p:ext uri="{BB962C8B-B14F-4D97-AF65-F5344CB8AC3E}">
        <p14:creationId xmlns:p14="http://schemas.microsoft.com/office/powerpoint/2010/main" val="175924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B1800-D421-8B78-B5B3-18F26E5C5F2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9FE4D03-19F0-158A-C1D4-8CC3229D2D4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7012E1-39F8-75E9-68C4-37247BEDFB69}"/>
              </a:ext>
            </a:extLst>
          </p:cNvPr>
          <p:cNvSpPr>
            <a:spLocks noGrp="1"/>
          </p:cNvSpPr>
          <p:nvPr>
            <p:ph type="dt" sz="half" idx="10"/>
          </p:nvPr>
        </p:nvSpPr>
        <p:spPr/>
        <p:txBody>
          <a:bodyPr/>
          <a:lstStyle/>
          <a:p>
            <a:fld id="{B4EA7EA7-919A-9C44-A9FC-3E1A9554AFDC}" type="datetimeFigureOut">
              <a:rPr lang="en-US" smtClean="0"/>
              <a:t>2/24/24</a:t>
            </a:fld>
            <a:endParaRPr lang="en-US"/>
          </a:p>
        </p:txBody>
      </p:sp>
      <p:sp>
        <p:nvSpPr>
          <p:cNvPr id="5" name="Footer Placeholder 4">
            <a:extLst>
              <a:ext uri="{FF2B5EF4-FFF2-40B4-BE49-F238E27FC236}">
                <a16:creationId xmlns:a16="http://schemas.microsoft.com/office/drawing/2014/main" id="{EF17EFE2-3A8E-BE11-ED0A-397A5CC0AE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CA2AFE-77AA-6A47-C39C-0C16122A50D5}"/>
              </a:ext>
            </a:extLst>
          </p:cNvPr>
          <p:cNvSpPr>
            <a:spLocks noGrp="1"/>
          </p:cNvSpPr>
          <p:nvPr>
            <p:ph type="sldNum" sz="quarter" idx="12"/>
          </p:nvPr>
        </p:nvSpPr>
        <p:spPr/>
        <p:txBody>
          <a:bodyPr/>
          <a:lstStyle/>
          <a:p>
            <a:fld id="{966FCADA-806F-4C44-8255-07786F4BC009}" type="slidenum">
              <a:rPr lang="en-US" smtClean="0"/>
              <a:t>‹#›</a:t>
            </a:fld>
            <a:endParaRPr lang="en-US"/>
          </a:p>
        </p:txBody>
      </p:sp>
    </p:spTree>
    <p:extLst>
      <p:ext uri="{BB962C8B-B14F-4D97-AF65-F5344CB8AC3E}">
        <p14:creationId xmlns:p14="http://schemas.microsoft.com/office/powerpoint/2010/main" val="26579975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AB047-6F09-4CA1-CF97-A85E7F91739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998B44F-7F13-0D71-C914-C677763BD60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1D7100D-F149-7AC1-3C13-21B830A82CE8}"/>
              </a:ext>
            </a:extLst>
          </p:cNvPr>
          <p:cNvSpPr>
            <a:spLocks noGrp="1"/>
          </p:cNvSpPr>
          <p:nvPr>
            <p:ph type="dt" sz="half" idx="10"/>
          </p:nvPr>
        </p:nvSpPr>
        <p:spPr/>
        <p:txBody>
          <a:bodyPr/>
          <a:lstStyle/>
          <a:p>
            <a:fld id="{B4EA7EA7-919A-9C44-A9FC-3E1A9554AFDC}" type="datetimeFigureOut">
              <a:rPr lang="en-US" smtClean="0"/>
              <a:t>2/24/24</a:t>
            </a:fld>
            <a:endParaRPr lang="en-US"/>
          </a:p>
        </p:txBody>
      </p:sp>
      <p:sp>
        <p:nvSpPr>
          <p:cNvPr id="5" name="Footer Placeholder 4">
            <a:extLst>
              <a:ext uri="{FF2B5EF4-FFF2-40B4-BE49-F238E27FC236}">
                <a16:creationId xmlns:a16="http://schemas.microsoft.com/office/drawing/2014/main" id="{2B6A7270-87E4-1940-A9A3-E95D9AF2C8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CB68D1-9B3A-9A0D-E4D5-2C0E49816DC0}"/>
              </a:ext>
            </a:extLst>
          </p:cNvPr>
          <p:cNvSpPr>
            <a:spLocks noGrp="1"/>
          </p:cNvSpPr>
          <p:nvPr>
            <p:ph type="sldNum" sz="quarter" idx="12"/>
          </p:nvPr>
        </p:nvSpPr>
        <p:spPr/>
        <p:txBody>
          <a:bodyPr/>
          <a:lstStyle/>
          <a:p>
            <a:fld id="{966FCADA-806F-4C44-8255-07786F4BC009}" type="slidenum">
              <a:rPr lang="en-US" smtClean="0"/>
              <a:t>‹#›</a:t>
            </a:fld>
            <a:endParaRPr lang="en-US"/>
          </a:p>
        </p:txBody>
      </p:sp>
    </p:spTree>
    <p:extLst>
      <p:ext uri="{BB962C8B-B14F-4D97-AF65-F5344CB8AC3E}">
        <p14:creationId xmlns:p14="http://schemas.microsoft.com/office/powerpoint/2010/main" val="3958453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E642CC-4EE4-0F48-E0F3-3FF4AB6A2FA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971B66B-0D8C-E59E-DE46-54C7A67420E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2F38ECA-CC27-00EF-5E51-232F679A32B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EF16CB9-6024-7708-3E7E-D48A17CFE2A6}"/>
              </a:ext>
            </a:extLst>
          </p:cNvPr>
          <p:cNvSpPr>
            <a:spLocks noGrp="1"/>
          </p:cNvSpPr>
          <p:nvPr>
            <p:ph type="dt" sz="half" idx="10"/>
          </p:nvPr>
        </p:nvSpPr>
        <p:spPr/>
        <p:txBody>
          <a:bodyPr/>
          <a:lstStyle/>
          <a:p>
            <a:fld id="{B4EA7EA7-919A-9C44-A9FC-3E1A9554AFDC}" type="datetimeFigureOut">
              <a:rPr lang="en-US" smtClean="0"/>
              <a:t>2/24/24</a:t>
            </a:fld>
            <a:endParaRPr lang="en-US"/>
          </a:p>
        </p:txBody>
      </p:sp>
      <p:sp>
        <p:nvSpPr>
          <p:cNvPr id="6" name="Footer Placeholder 5">
            <a:extLst>
              <a:ext uri="{FF2B5EF4-FFF2-40B4-BE49-F238E27FC236}">
                <a16:creationId xmlns:a16="http://schemas.microsoft.com/office/drawing/2014/main" id="{CA4C3DCE-098E-1915-6C2F-9B0CA98E339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B05398D-234D-466D-9A2F-0DBAB0C9064F}"/>
              </a:ext>
            </a:extLst>
          </p:cNvPr>
          <p:cNvSpPr>
            <a:spLocks noGrp="1"/>
          </p:cNvSpPr>
          <p:nvPr>
            <p:ph type="sldNum" sz="quarter" idx="12"/>
          </p:nvPr>
        </p:nvSpPr>
        <p:spPr/>
        <p:txBody>
          <a:bodyPr/>
          <a:lstStyle/>
          <a:p>
            <a:fld id="{966FCADA-806F-4C44-8255-07786F4BC009}" type="slidenum">
              <a:rPr lang="en-US" smtClean="0"/>
              <a:t>‹#›</a:t>
            </a:fld>
            <a:endParaRPr lang="en-US"/>
          </a:p>
        </p:txBody>
      </p:sp>
    </p:spTree>
    <p:extLst>
      <p:ext uri="{BB962C8B-B14F-4D97-AF65-F5344CB8AC3E}">
        <p14:creationId xmlns:p14="http://schemas.microsoft.com/office/powerpoint/2010/main" val="41164371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D03F82-9ECA-A74C-E189-8A267DCFCB3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DDEA73D-B9C8-279B-393C-1DD70001C9D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3485E4F-AAAB-F70C-3D93-3721211B3B3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982E2AE-690E-AAE1-92D1-4B2A15A5156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A9D4CDB-ACC3-149A-3869-56E18F9B6EB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EAC9F1E-CE78-1E42-556E-61701DC8DCFA}"/>
              </a:ext>
            </a:extLst>
          </p:cNvPr>
          <p:cNvSpPr>
            <a:spLocks noGrp="1"/>
          </p:cNvSpPr>
          <p:nvPr>
            <p:ph type="dt" sz="half" idx="10"/>
          </p:nvPr>
        </p:nvSpPr>
        <p:spPr/>
        <p:txBody>
          <a:bodyPr/>
          <a:lstStyle/>
          <a:p>
            <a:fld id="{B4EA7EA7-919A-9C44-A9FC-3E1A9554AFDC}" type="datetimeFigureOut">
              <a:rPr lang="en-US" smtClean="0"/>
              <a:t>2/24/24</a:t>
            </a:fld>
            <a:endParaRPr lang="en-US"/>
          </a:p>
        </p:txBody>
      </p:sp>
      <p:sp>
        <p:nvSpPr>
          <p:cNvPr id="8" name="Footer Placeholder 7">
            <a:extLst>
              <a:ext uri="{FF2B5EF4-FFF2-40B4-BE49-F238E27FC236}">
                <a16:creationId xmlns:a16="http://schemas.microsoft.com/office/drawing/2014/main" id="{4AEBD215-2AC1-2CC9-E8FF-6B6E5861389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A5AAEC7-E741-8FAB-68C2-F2D9D7E149CD}"/>
              </a:ext>
            </a:extLst>
          </p:cNvPr>
          <p:cNvSpPr>
            <a:spLocks noGrp="1"/>
          </p:cNvSpPr>
          <p:nvPr>
            <p:ph type="sldNum" sz="quarter" idx="12"/>
          </p:nvPr>
        </p:nvSpPr>
        <p:spPr/>
        <p:txBody>
          <a:bodyPr/>
          <a:lstStyle/>
          <a:p>
            <a:fld id="{966FCADA-806F-4C44-8255-07786F4BC009}" type="slidenum">
              <a:rPr lang="en-US" smtClean="0"/>
              <a:t>‹#›</a:t>
            </a:fld>
            <a:endParaRPr lang="en-US"/>
          </a:p>
        </p:txBody>
      </p:sp>
    </p:spTree>
    <p:extLst>
      <p:ext uri="{BB962C8B-B14F-4D97-AF65-F5344CB8AC3E}">
        <p14:creationId xmlns:p14="http://schemas.microsoft.com/office/powerpoint/2010/main" val="34215890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B6D14B-CCCE-5ED0-75A6-0CE61B6E7A4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7F3D9F2-B78A-2897-1C4F-3D20EFC41D3C}"/>
              </a:ext>
            </a:extLst>
          </p:cNvPr>
          <p:cNvSpPr>
            <a:spLocks noGrp="1"/>
          </p:cNvSpPr>
          <p:nvPr>
            <p:ph type="dt" sz="half" idx="10"/>
          </p:nvPr>
        </p:nvSpPr>
        <p:spPr/>
        <p:txBody>
          <a:bodyPr/>
          <a:lstStyle/>
          <a:p>
            <a:fld id="{B4EA7EA7-919A-9C44-A9FC-3E1A9554AFDC}" type="datetimeFigureOut">
              <a:rPr lang="en-US" smtClean="0"/>
              <a:t>2/24/24</a:t>
            </a:fld>
            <a:endParaRPr lang="en-US"/>
          </a:p>
        </p:txBody>
      </p:sp>
      <p:sp>
        <p:nvSpPr>
          <p:cNvPr id="4" name="Footer Placeholder 3">
            <a:extLst>
              <a:ext uri="{FF2B5EF4-FFF2-40B4-BE49-F238E27FC236}">
                <a16:creationId xmlns:a16="http://schemas.microsoft.com/office/drawing/2014/main" id="{82BA5576-EF59-397F-8982-BDA0BBB332A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638C924-0648-7AE6-C1E7-3D472F9D5DF3}"/>
              </a:ext>
            </a:extLst>
          </p:cNvPr>
          <p:cNvSpPr>
            <a:spLocks noGrp="1"/>
          </p:cNvSpPr>
          <p:nvPr>
            <p:ph type="sldNum" sz="quarter" idx="12"/>
          </p:nvPr>
        </p:nvSpPr>
        <p:spPr/>
        <p:txBody>
          <a:bodyPr/>
          <a:lstStyle/>
          <a:p>
            <a:fld id="{966FCADA-806F-4C44-8255-07786F4BC009}" type="slidenum">
              <a:rPr lang="en-US" smtClean="0"/>
              <a:t>‹#›</a:t>
            </a:fld>
            <a:endParaRPr lang="en-US"/>
          </a:p>
        </p:txBody>
      </p:sp>
    </p:spTree>
    <p:extLst>
      <p:ext uri="{BB962C8B-B14F-4D97-AF65-F5344CB8AC3E}">
        <p14:creationId xmlns:p14="http://schemas.microsoft.com/office/powerpoint/2010/main" val="3704452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4971367-B43A-0456-C3B7-325772AB8D40}"/>
              </a:ext>
            </a:extLst>
          </p:cNvPr>
          <p:cNvSpPr>
            <a:spLocks noGrp="1"/>
          </p:cNvSpPr>
          <p:nvPr>
            <p:ph type="dt" sz="half" idx="10"/>
          </p:nvPr>
        </p:nvSpPr>
        <p:spPr/>
        <p:txBody>
          <a:bodyPr/>
          <a:lstStyle/>
          <a:p>
            <a:fld id="{B4EA7EA7-919A-9C44-A9FC-3E1A9554AFDC}" type="datetimeFigureOut">
              <a:rPr lang="en-US" smtClean="0"/>
              <a:t>2/24/24</a:t>
            </a:fld>
            <a:endParaRPr lang="en-US"/>
          </a:p>
        </p:txBody>
      </p:sp>
      <p:sp>
        <p:nvSpPr>
          <p:cNvPr id="3" name="Footer Placeholder 2">
            <a:extLst>
              <a:ext uri="{FF2B5EF4-FFF2-40B4-BE49-F238E27FC236}">
                <a16:creationId xmlns:a16="http://schemas.microsoft.com/office/drawing/2014/main" id="{1BD7DB0D-212E-1113-EFFC-117213153A8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5320365-6373-B883-2B0C-99D167320429}"/>
              </a:ext>
            </a:extLst>
          </p:cNvPr>
          <p:cNvSpPr>
            <a:spLocks noGrp="1"/>
          </p:cNvSpPr>
          <p:nvPr>
            <p:ph type="sldNum" sz="quarter" idx="12"/>
          </p:nvPr>
        </p:nvSpPr>
        <p:spPr/>
        <p:txBody>
          <a:bodyPr/>
          <a:lstStyle/>
          <a:p>
            <a:fld id="{966FCADA-806F-4C44-8255-07786F4BC009}" type="slidenum">
              <a:rPr lang="en-US" smtClean="0"/>
              <a:t>‹#›</a:t>
            </a:fld>
            <a:endParaRPr lang="en-US"/>
          </a:p>
        </p:txBody>
      </p:sp>
    </p:spTree>
    <p:extLst>
      <p:ext uri="{BB962C8B-B14F-4D97-AF65-F5344CB8AC3E}">
        <p14:creationId xmlns:p14="http://schemas.microsoft.com/office/powerpoint/2010/main" val="29525527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4A192D-E35B-68F9-034E-D11295FC42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1FF11DC-603B-D126-717E-AFB10FC482A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4912254-4D12-D8EC-8034-E600891F0F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2594963-7A9A-B159-5C9B-3E92111578F6}"/>
              </a:ext>
            </a:extLst>
          </p:cNvPr>
          <p:cNvSpPr>
            <a:spLocks noGrp="1"/>
          </p:cNvSpPr>
          <p:nvPr>
            <p:ph type="dt" sz="half" idx="10"/>
          </p:nvPr>
        </p:nvSpPr>
        <p:spPr/>
        <p:txBody>
          <a:bodyPr/>
          <a:lstStyle/>
          <a:p>
            <a:fld id="{B4EA7EA7-919A-9C44-A9FC-3E1A9554AFDC}" type="datetimeFigureOut">
              <a:rPr lang="en-US" smtClean="0"/>
              <a:t>2/24/24</a:t>
            </a:fld>
            <a:endParaRPr lang="en-US"/>
          </a:p>
        </p:txBody>
      </p:sp>
      <p:sp>
        <p:nvSpPr>
          <p:cNvPr id="6" name="Footer Placeholder 5">
            <a:extLst>
              <a:ext uri="{FF2B5EF4-FFF2-40B4-BE49-F238E27FC236}">
                <a16:creationId xmlns:a16="http://schemas.microsoft.com/office/drawing/2014/main" id="{A2E37D69-1E28-E3D7-16A9-E85B85DD21D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57D95EC-304D-2CCB-0D0B-7C8721349243}"/>
              </a:ext>
            </a:extLst>
          </p:cNvPr>
          <p:cNvSpPr>
            <a:spLocks noGrp="1"/>
          </p:cNvSpPr>
          <p:nvPr>
            <p:ph type="sldNum" sz="quarter" idx="12"/>
          </p:nvPr>
        </p:nvSpPr>
        <p:spPr/>
        <p:txBody>
          <a:bodyPr/>
          <a:lstStyle/>
          <a:p>
            <a:fld id="{966FCADA-806F-4C44-8255-07786F4BC009}" type="slidenum">
              <a:rPr lang="en-US" smtClean="0"/>
              <a:t>‹#›</a:t>
            </a:fld>
            <a:endParaRPr lang="en-US"/>
          </a:p>
        </p:txBody>
      </p:sp>
    </p:spTree>
    <p:extLst>
      <p:ext uri="{BB962C8B-B14F-4D97-AF65-F5344CB8AC3E}">
        <p14:creationId xmlns:p14="http://schemas.microsoft.com/office/powerpoint/2010/main" val="3992457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B44738-DD54-D018-A93C-86230A84295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0518A35-0C43-1993-072A-3712BC03F05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02DEF39-5FAE-AF09-7CB8-B9C65E8AAF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11003A5-D190-FED4-D4E5-D9D2E120F8BA}"/>
              </a:ext>
            </a:extLst>
          </p:cNvPr>
          <p:cNvSpPr>
            <a:spLocks noGrp="1"/>
          </p:cNvSpPr>
          <p:nvPr>
            <p:ph type="dt" sz="half" idx="10"/>
          </p:nvPr>
        </p:nvSpPr>
        <p:spPr/>
        <p:txBody>
          <a:bodyPr/>
          <a:lstStyle/>
          <a:p>
            <a:fld id="{B4EA7EA7-919A-9C44-A9FC-3E1A9554AFDC}" type="datetimeFigureOut">
              <a:rPr lang="en-US" smtClean="0"/>
              <a:t>2/24/24</a:t>
            </a:fld>
            <a:endParaRPr lang="en-US"/>
          </a:p>
        </p:txBody>
      </p:sp>
      <p:sp>
        <p:nvSpPr>
          <p:cNvPr id="6" name="Footer Placeholder 5">
            <a:extLst>
              <a:ext uri="{FF2B5EF4-FFF2-40B4-BE49-F238E27FC236}">
                <a16:creationId xmlns:a16="http://schemas.microsoft.com/office/drawing/2014/main" id="{E90549D1-6482-2589-DADE-45BF8E38ABC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B40A808-BA41-8CE5-F36A-609E83EAE618}"/>
              </a:ext>
            </a:extLst>
          </p:cNvPr>
          <p:cNvSpPr>
            <a:spLocks noGrp="1"/>
          </p:cNvSpPr>
          <p:nvPr>
            <p:ph type="sldNum" sz="quarter" idx="12"/>
          </p:nvPr>
        </p:nvSpPr>
        <p:spPr/>
        <p:txBody>
          <a:bodyPr/>
          <a:lstStyle/>
          <a:p>
            <a:fld id="{966FCADA-806F-4C44-8255-07786F4BC009}" type="slidenum">
              <a:rPr lang="en-US" smtClean="0"/>
              <a:t>‹#›</a:t>
            </a:fld>
            <a:endParaRPr lang="en-US"/>
          </a:p>
        </p:txBody>
      </p:sp>
    </p:spTree>
    <p:extLst>
      <p:ext uri="{BB962C8B-B14F-4D97-AF65-F5344CB8AC3E}">
        <p14:creationId xmlns:p14="http://schemas.microsoft.com/office/powerpoint/2010/main" val="12228661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66B4E7C-A17A-B304-C958-D6C1ED8D531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937A2E8-1BBF-80C3-FA39-437129C4DC3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5AFE2A-6710-5686-BBE5-B9E17427BCB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EA7EA7-919A-9C44-A9FC-3E1A9554AFDC}" type="datetimeFigureOut">
              <a:rPr lang="en-US" smtClean="0"/>
              <a:t>2/24/24</a:t>
            </a:fld>
            <a:endParaRPr lang="en-US"/>
          </a:p>
        </p:txBody>
      </p:sp>
      <p:sp>
        <p:nvSpPr>
          <p:cNvPr id="5" name="Footer Placeholder 4">
            <a:extLst>
              <a:ext uri="{FF2B5EF4-FFF2-40B4-BE49-F238E27FC236}">
                <a16:creationId xmlns:a16="http://schemas.microsoft.com/office/drawing/2014/main" id="{4B9DDA77-E5FE-4152-2301-C196BF02382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6551E86-0DD1-677E-44B2-D56C51103AF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6FCADA-806F-4C44-8255-07786F4BC009}" type="slidenum">
              <a:rPr lang="en-US" smtClean="0"/>
              <a:t>‹#›</a:t>
            </a:fld>
            <a:endParaRPr lang="en-US"/>
          </a:p>
        </p:txBody>
      </p:sp>
    </p:spTree>
    <p:extLst>
      <p:ext uri="{BB962C8B-B14F-4D97-AF65-F5344CB8AC3E}">
        <p14:creationId xmlns:p14="http://schemas.microsoft.com/office/powerpoint/2010/main" val="21548868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354980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5D12897-5EDB-F752-FA38-E93CC783F069}"/>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1428611896"/>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5D12897-5EDB-F752-FA38-E93CC783F069}"/>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2574188297"/>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76AAC12-589A-6D6D-4178-AC0D550537B3}"/>
              </a:ext>
            </a:extLst>
          </p:cNvPr>
          <p:cNvPicPr>
            <a:picLocks noChangeAspect="1"/>
          </p:cNvPicPr>
          <p:nvPr/>
        </p:nvPicPr>
        <p:blipFill>
          <a:blip r:embed="rId2"/>
          <a:stretch>
            <a:fillRect/>
          </a:stretch>
        </p:blipFill>
        <p:spPr>
          <a:xfrm>
            <a:off x="0" y="0"/>
            <a:ext cx="12192000" cy="6858000"/>
          </a:xfrm>
          <a:prstGeom prst="rect">
            <a:avLst/>
          </a:prstGeom>
        </p:spPr>
      </p:pic>
      <p:sp>
        <p:nvSpPr>
          <p:cNvPr id="3" name="Content Placeholder 2">
            <a:extLst>
              <a:ext uri="{FF2B5EF4-FFF2-40B4-BE49-F238E27FC236}">
                <a16:creationId xmlns:a16="http://schemas.microsoft.com/office/drawing/2014/main" id="{23D5E526-7066-B787-AC81-C4BCFF53BBA7}"/>
              </a:ext>
            </a:extLst>
          </p:cNvPr>
          <p:cNvSpPr>
            <a:spLocks noGrp="1"/>
          </p:cNvSpPr>
          <p:nvPr>
            <p:ph idx="1"/>
          </p:nvPr>
        </p:nvSpPr>
        <p:spPr>
          <a:xfrm>
            <a:off x="375557" y="1847397"/>
            <a:ext cx="11440885" cy="4836432"/>
          </a:xfrm>
        </p:spPr>
        <p:txBody>
          <a:bodyPr/>
          <a:lstStyle/>
          <a:p>
            <a:pPr marL="0" indent="0">
              <a:buNone/>
            </a:pPr>
            <a:r>
              <a:rPr lang="en-US" sz="3600" b="1" dirty="0">
                <a:solidFill>
                  <a:srgbClr val="5A3114"/>
                </a:solidFill>
              </a:rPr>
              <a:t>General Revelation of God in Creation </a:t>
            </a:r>
            <a:r>
              <a:rPr lang="en-US" sz="3600" dirty="0">
                <a:solidFill>
                  <a:srgbClr val="5A3114"/>
                </a:solidFill>
              </a:rPr>
              <a:t>(</a:t>
            </a:r>
            <a:r>
              <a:rPr lang="en-US" sz="3600" dirty="0">
                <a:solidFill>
                  <a:srgbClr val="FBAA79"/>
                </a:solidFill>
              </a:rPr>
              <a:t>vv. 1-6</a:t>
            </a:r>
            <a:r>
              <a:rPr lang="en-US" sz="3600" dirty="0">
                <a:solidFill>
                  <a:srgbClr val="5A3114"/>
                </a:solidFill>
              </a:rPr>
              <a:t>)</a:t>
            </a:r>
          </a:p>
          <a:p>
            <a:r>
              <a:rPr lang="en-US" sz="3200" dirty="0">
                <a:solidFill>
                  <a:srgbClr val="5A3114"/>
                </a:solidFill>
              </a:rPr>
              <a:t>(</a:t>
            </a:r>
            <a:r>
              <a:rPr lang="en-US" sz="3200" dirty="0">
                <a:solidFill>
                  <a:srgbClr val="FBAA79"/>
                </a:solidFill>
              </a:rPr>
              <a:t>vv. 1-4a</a:t>
            </a:r>
            <a:r>
              <a:rPr lang="en-US" sz="3200" dirty="0">
                <a:solidFill>
                  <a:srgbClr val="5A3114"/>
                </a:solidFill>
              </a:rPr>
              <a:t>) – the heavens and firmament (creation) show and tell of God’s glory, wisdom, and creative power – universal. (</a:t>
            </a:r>
            <a:r>
              <a:rPr lang="en-US" sz="3200" dirty="0">
                <a:solidFill>
                  <a:srgbClr val="FBAA79"/>
                </a:solidFill>
              </a:rPr>
              <a:t>cf. Acts 17:26-27</a:t>
            </a:r>
            <a:r>
              <a:rPr lang="en-US" sz="3200" dirty="0">
                <a:solidFill>
                  <a:srgbClr val="5A3114"/>
                </a:solidFill>
              </a:rPr>
              <a:t>)</a:t>
            </a:r>
          </a:p>
          <a:p>
            <a:r>
              <a:rPr lang="en-US" sz="3200" dirty="0">
                <a:solidFill>
                  <a:srgbClr val="5A3114"/>
                </a:solidFill>
              </a:rPr>
              <a:t>(</a:t>
            </a:r>
            <a:r>
              <a:rPr lang="en-US" sz="3200" dirty="0">
                <a:solidFill>
                  <a:srgbClr val="FBAA79"/>
                </a:solidFill>
              </a:rPr>
              <a:t>vv. 4b-6</a:t>
            </a:r>
            <a:r>
              <a:rPr lang="en-US" sz="3200" dirty="0">
                <a:solidFill>
                  <a:srgbClr val="5A3114"/>
                </a:solidFill>
              </a:rPr>
              <a:t>) – example of the sun. (</a:t>
            </a:r>
            <a:r>
              <a:rPr lang="en-US" sz="3200" dirty="0">
                <a:solidFill>
                  <a:srgbClr val="FBAA79"/>
                </a:solidFill>
              </a:rPr>
              <a:t>cf. Genesis 1:14, 16</a:t>
            </a:r>
            <a:r>
              <a:rPr lang="en-US" sz="3200" dirty="0">
                <a:solidFill>
                  <a:srgbClr val="5A3114"/>
                </a:solidFill>
              </a:rPr>
              <a:t>)</a:t>
            </a:r>
          </a:p>
          <a:p>
            <a:pPr marL="466725" indent="0" algn="ctr">
              <a:buNone/>
            </a:pPr>
            <a:r>
              <a:rPr lang="en-US" sz="3200" i="1" dirty="0">
                <a:solidFill>
                  <a:srgbClr val="5A3114"/>
                </a:solidFill>
              </a:rPr>
              <a:t>“For since the creation of the world His invisible attributes are clearly seen, being understood by the things that are made, even His eternal power and Godhead, so that they are without excuse”</a:t>
            </a:r>
          </a:p>
          <a:p>
            <a:pPr marL="0" indent="0" algn="r">
              <a:buNone/>
            </a:pPr>
            <a:r>
              <a:rPr lang="en-US" sz="3200" dirty="0">
                <a:solidFill>
                  <a:srgbClr val="5A3114"/>
                </a:solidFill>
              </a:rPr>
              <a:t>(</a:t>
            </a:r>
            <a:r>
              <a:rPr lang="en-US" sz="3200" dirty="0">
                <a:solidFill>
                  <a:srgbClr val="FBAA79"/>
                </a:solidFill>
              </a:rPr>
              <a:t>Romans 1:20</a:t>
            </a:r>
            <a:r>
              <a:rPr lang="en-US" sz="3200" dirty="0">
                <a:solidFill>
                  <a:srgbClr val="5A3114"/>
                </a:solidFill>
              </a:rPr>
              <a:t>)</a:t>
            </a:r>
          </a:p>
        </p:txBody>
      </p:sp>
    </p:spTree>
    <p:extLst>
      <p:ext uri="{BB962C8B-B14F-4D97-AF65-F5344CB8AC3E}">
        <p14:creationId xmlns:p14="http://schemas.microsoft.com/office/powerpoint/2010/main" val="112268194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76AAC12-589A-6D6D-4178-AC0D550537B3}"/>
              </a:ext>
            </a:extLst>
          </p:cNvPr>
          <p:cNvPicPr>
            <a:picLocks noChangeAspect="1"/>
          </p:cNvPicPr>
          <p:nvPr/>
        </p:nvPicPr>
        <p:blipFill>
          <a:blip r:embed="rId2"/>
          <a:stretch>
            <a:fillRect/>
          </a:stretch>
        </p:blipFill>
        <p:spPr>
          <a:xfrm>
            <a:off x="0" y="0"/>
            <a:ext cx="12192000" cy="6858000"/>
          </a:xfrm>
          <a:prstGeom prst="rect">
            <a:avLst/>
          </a:prstGeom>
        </p:spPr>
      </p:pic>
      <p:sp>
        <p:nvSpPr>
          <p:cNvPr id="3" name="Content Placeholder 2">
            <a:extLst>
              <a:ext uri="{FF2B5EF4-FFF2-40B4-BE49-F238E27FC236}">
                <a16:creationId xmlns:a16="http://schemas.microsoft.com/office/drawing/2014/main" id="{23D5E526-7066-B787-AC81-C4BCFF53BBA7}"/>
              </a:ext>
            </a:extLst>
          </p:cNvPr>
          <p:cNvSpPr>
            <a:spLocks noGrp="1"/>
          </p:cNvSpPr>
          <p:nvPr>
            <p:ph idx="1"/>
          </p:nvPr>
        </p:nvSpPr>
        <p:spPr>
          <a:xfrm>
            <a:off x="375557" y="1847397"/>
            <a:ext cx="11440885" cy="4836432"/>
          </a:xfrm>
        </p:spPr>
        <p:txBody>
          <a:bodyPr/>
          <a:lstStyle/>
          <a:p>
            <a:pPr marL="0" indent="0">
              <a:buNone/>
            </a:pPr>
            <a:r>
              <a:rPr lang="en-US" sz="3600" b="1" dirty="0">
                <a:solidFill>
                  <a:srgbClr val="5A3114"/>
                </a:solidFill>
              </a:rPr>
              <a:t>Specific Revelation of God in His Word </a:t>
            </a:r>
            <a:r>
              <a:rPr lang="en-US" sz="3600" dirty="0">
                <a:solidFill>
                  <a:srgbClr val="5A3114"/>
                </a:solidFill>
              </a:rPr>
              <a:t>(</a:t>
            </a:r>
            <a:r>
              <a:rPr lang="en-US" sz="3600" dirty="0">
                <a:solidFill>
                  <a:srgbClr val="FBAA79"/>
                </a:solidFill>
              </a:rPr>
              <a:t>vv. 7-11</a:t>
            </a:r>
            <a:r>
              <a:rPr lang="en-US" sz="3600" dirty="0">
                <a:solidFill>
                  <a:srgbClr val="5A3114"/>
                </a:solidFill>
              </a:rPr>
              <a:t>)</a:t>
            </a:r>
          </a:p>
          <a:p>
            <a:r>
              <a:rPr lang="en-US" sz="3200" dirty="0">
                <a:solidFill>
                  <a:srgbClr val="5A3114"/>
                </a:solidFill>
              </a:rPr>
              <a:t>He cannot be fully known without specific revelation – </a:t>
            </a:r>
            <a:r>
              <a:rPr lang="en-US" sz="3200" dirty="0">
                <a:solidFill>
                  <a:srgbClr val="FBAA79"/>
                </a:solidFill>
              </a:rPr>
              <a:t>cf. Acts 17:22-23; Romans 1:22-23</a:t>
            </a:r>
          </a:p>
          <a:p>
            <a:r>
              <a:rPr lang="en-US" sz="3200" b="1" dirty="0">
                <a:solidFill>
                  <a:srgbClr val="5A3114"/>
                </a:solidFill>
              </a:rPr>
              <a:t>Law</a:t>
            </a:r>
            <a:r>
              <a:rPr lang="en-US" sz="3200" dirty="0">
                <a:solidFill>
                  <a:srgbClr val="5A3114"/>
                </a:solidFill>
              </a:rPr>
              <a:t> (perfect, converts soul); </a:t>
            </a:r>
            <a:r>
              <a:rPr lang="en-US" sz="3200" b="1" dirty="0">
                <a:solidFill>
                  <a:srgbClr val="5A3114"/>
                </a:solidFill>
              </a:rPr>
              <a:t>Testimony</a:t>
            </a:r>
            <a:r>
              <a:rPr lang="en-US" sz="3200" dirty="0">
                <a:solidFill>
                  <a:srgbClr val="5A3114"/>
                </a:solidFill>
              </a:rPr>
              <a:t> (sure, makes wise); </a:t>
            </a:r>
            <a:r>
              <a:rPr lang="en-US" sz="3200" b="1" dirty="0">
                <a:solidFill>
                  <a:srgbClr val="5A3114"/>
                </a:solidFill>
              </a:rPr>
              <a:t>Statutes</a:t>
            </a:r>
            <a:r>
              <a:rPr lang="en-US" sz="3200" dirty="0">
                <a:solidFill>
                  <a:srgbClr val="5A3114"/>
                </a:solidFill>
              </a:rPr>
              <a:t> (Right, rejoicing heart); </a:t>
            </a:r>
            <a:r>
              <a:rPr lang="en-US" sz="3200" b="1" dirty="0">
                <a:solidFill>
                  <a:srgbClr val="5A3114"/>
                </a:solidFill>
              </a:rPr>
              <a:t>Commandment</a:t>
            </a:r>
            <a:r>
              <a:rPr lang="en-US" sz="3200" dirty="0">
                <a:solidFill>
                  <a:srgbClr val="5A3114"/>
                </a:solidFill>
              </a:rPr>
              <a:t> (pure, enlightening); </a:t>
            </a:r>
            <a:r>
              <a:rPr lang="en-US" sz="3200" b="1" dirty="0">
                <a:solidFill>
                  <a:srgbClr val="5A3114"/>
                </a:solidFill>
              </a:rPr>
              <a:t>Fear</a:t>
            </a:r>
            <a:r>
              <a:rPr lang="en-US" sz="3200" dirty="0">
                <a:solidFill>
                  <a:srgbClr val="5A3114"/>
                </a:solidFill>
              </a:rPr>
              <a:t> (clean, enduring); </a:t>
            </a:r>
            <a:r>
              <a:rPr lang="en-US" sz="3200" b="1" dirty="0">
                <a:solidFill>
                  <a:srgbClr val="5A3114"/>
                </a:solidFill>
              </a:rPr>
              <a:t>Judgments</a:t>
            </a:r>
            <a:r>
              <a:rPr lang="en-US" sz="3200" dirty="0">
                <a:solidFill>
                  <a:srgbClr val="5A3114"/>
                </a:solidFill>
              </a:rPr>
              <a:t> (true, righteous)</a:t>
            </a:r>
          </a:p>
          <a:p>
            <a:pPr marL="466725"/>
            <a:r>
              <a:rPr lang="en-US" sz="3200" dirty="0">
                <a:solidFill>
                  <a:srgbClr val="5A3114"/>
                </a:solidFill>
              </a:rPr>
              <a:t>God’s word reveals His mind leading to right action and judgment – </a:t>
            </a:r>
            <a:r>
              <a:rPr lang="en-US" sz="3200" dirty="0">
                <a:solidFill>
                  <a:srgbClr val="FBAA79"/>
                </a:solidFill>
              </a:rPr>
              <a:t>1 Corinthians 2:11-16</a:t>
            </a:r>
          </a:p>
          <a:p>
            <a:pPr marL="1149350" indent="-227013"/>
            <a:r>
              <a:rPr lang="en-US" sz="3200" dirty="0">
                <a:solidFill>
                  <a:srgbClr val="5A3114"/>
                </a:solidFill>
              </a:rPr>
              <a:t>God’s word is valuable – (</a:t>
            </a:r>
            <a:r>
              <a:rPr lang="en-US" sz="3200" dirty="0">
                <a:solidFill>
                  <a:srgbClr val="FBAA79"/>
                </a:solidFill>
              </a:rPr>
              <a:t>vv. 10-11</a:t>
            </a:r>
            <a:r>
              <a:rPr lang="en-US" sz="3200" dirty="0">
                <a:solidFill>
                  <a:srgbClr val="5A3114"/>
                </a:solidFill>
              </a:rPr>
              <a:t>)</a:t>
            </a:r>
          </a:p>
        </p:txBody>
      </p:sp>
    </p:spTree>
    <p:extLst>
      <p:ext uri="{BB962C8B-B14F-4D97-AF65-F5344CB8AC3E}">
        <p14:creationId xmlns:p14="http://schemas.microsoft.com/office/powerpoint/2010/main" val="158953765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76AAC12-589A-6D6D-4178-AC0D550537B3}"/>
              </a:ext>
            </a:extLst>
          </p:cNvPr>
          <p:cNvPicPr>
            <a:picLocks noChangeAspect="1"/>
          </p:cNvPicPr>
          <p:nvPr/>
        </p:nvPicPr>
        <p:blipFill>
          <a:blip r:embed="rId2"/>
          <a:stretch>
            <a:fillRect/>
          </a:stretch>
        </p:blipFill>
        <p:spPr>
          <a:xfrm>
            <a:off x="0" y="0"/>
            <a:ext cx="12192000" cy="6858000"/>
          </a:xfrm>
          <a:prstGeom prst="rect">
            <a:avLst/>
          </a:prstGeom>
        </p:spPr>
      </p:pic>
      <p:sp>
        <p:nvSpPr>
          <p:cNvPr id="3" name="Content Placeholder 2">
            <a:extLst>
              <a:ext uri="{FF2B5EF4-FFF2-40B4-BE49-F238E27FC236}">
                <a16:creationId xmlns:a16="http://schemas.microsoft.com/office/drawing/2014/main" id="{23D5E526-7066-B787-AC81-C4BCFF53BBA7}"/>
              </a:ext>
            </a:extLst>
          </p:cNvPr>
          <p:cNvSpPr>
            <a:spLocks noGrp="1"/>
          </p:cNvSpPr>
          <p:nvPr>
            <p:ph idx="1"/>
          </p:nvPr>
        </p:nvSpPr>
        <p:spPr>
          <a:xfrm>
            <a:off x="375557" y="1847397"/>
            <a:ext cx="11440885" cy="4836432"/>
          </a:xfrm>
        </p:spPr>
        <p:txBody>
          <a:bodyPr/>
          <a:lstStyle/>
          <a:p>
            <a:pPr marL="0" indent="0">
              <a:buNone/>
            </a:pPr>
            <a:r>
              <a:rPr lang="en-US" sz="3600" b="1" dirty="0">
                <a:solidFill>
                  <a:srgbClr val="5A3114"/>
                </a:solidFill>
              </a:rPr>
              <a:t>Petition of the Faithful </a:t>
            </a:r>
            <a:r>
              <a:rPr lang="en-US" sz="3600" dirty="0">
                <a:solidFill>
                  <a:srgbClr val="5A3114"/>
                </a:solidFill>
              </a:rPr>
              <a:t>(</a:t>
            </a:r>
            <a:r>
              <a:rPr lang="en-US" sz="3600" dirty="0">
                <a:solidFill>
                  <a:srgbClr val="FBAA79"/>
                </a:solidFill>
              </a:rPr>
              <a:t>vv. 12-14</a:t>
            </a:r>
            <a:r>
              <a:rPr lang="en-US" sz="3600" dirty="0">
                <a:solidFill>
                  <a:srgbClr val="5A3114"/>
                </a:solidFill>
              </a:rPr>
              <a:t>)</a:t>
            </a:r>
          </a:p>
          <a:p>
            <a:r>
              <a:rPr lang="en-US" sz="3200" dirty="0">
                <a:solidFill>
                  <a:srgbClr val="5A3114"/>
                </a:solidFill>
              </a:rPr>
              <a:t>(</a:t>
            </a:r>
            <a:r>
              <a:rPr lang="en-US" sz="3200" dirty="0">
                <a:solidFill>
                  <a:srgbClr val="FBAA79"/>
                </a:solidFill>
              </a:rPr>
              <a:t>vv. 12-13</a:t>
            </a:r>
            <a:r>
              <a:rPr lang="en-US" sz="3200" dirty="0">
                <a:solidFill>
                  <a:srgbClr val="5A3114"/>
                </a:solidFill>
              </a:rPr>
              <a:t>) – cleanse me and keep me from sin and its dominion.</a:t>
            </a:r>
          </a:p>
          <a:p>
            <a:r>
              <a:rPr lang="en-US" sz="3200" dirty="0">
                <a:solidFill>
                  <a:srgbClr val="5A3114"/>
                </a:solidFill>
              </a:rPr>
              <a:t>(</a:t>
            </a:r>
            <a:r>
              <a:rPr lang="en-US" sz="3200" dirty="0">
                <a:solidFill>
                  <a:srgbClr val="FBAA79"/>
                </a:solidFill>
              </a:rPr>
              <a:t>v. 14</a:t>
            </a:r>
            <a:r>
              <a:rPr lang="en-US" sz="3200" dirty="0">
                <a:solidFill>
                  <a:srgbClr val="5A3114"/>
                </a:solidFill>
              </a:rPr>
              <a:t>) – let my heart be dominated by what is right.</a:t>
            </a:r>
          </a:p>
        </p:txBody>
      </p:sp>
    </p:spTree>
    <p:extLst>
      <p:ext uri="{BB962C8B-B14F-4D97-AF65-F5344CB8AC3E}">
        <p14:creationId xmlns:p14="http://schemas.microsoft.com/office/powerpoint/2010/main" val="298825154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3E01CB1-4713-15FE-D8D1-4D9A332B6223}"/>
              </a:ext>
            </a:extLst>
          </p:cNvPr>
          <p:cNvPicPr>
            <a:picLocks noChangeAspect="1"/>
          </p:cNvPicPr>
          <p:nvPr/>
        </p:nvPicPr>
        <p:blipFill>
          <a:blip r:embed="rId2"/>
          <a:stretch>
            <a:fillRect/>
          </a:stretch>
        </p:blipFill>
        <p:spPr>
          <a:xfrm>
            <a:off x="0" y="-1"/>
            <a:ext cx="12192000" cy="6858001"/>
          </a:xfrm>
          <a:prstGeom prst="rect">
            <a:avLst/>
          </a:prstGeom>
        </p:spPr>
      </p:pic>
      <p:sp>
        <p:nvSpPr>
          <p:cNvPr id="3" name="Content Placeholder 2">
            <a:extLst>
              <a:ext uri="{FF2B5EF4-FFF2-40B4-BE49-F238E27FC236}">
                <a16:creationId xmlns:a16="http://schemas.microsoft.com/office/drawing/2014/main" id="{23D5E526-7066-B787-AC81-C4BCFF53BBA7}"/>
              </a:ext>
            </a:extLst>
          </p:cNvPr>
          <p:cNvSpPr>
            <a:spLocks noGrp="1"/>
          </p:cNvSpPr>
          <p:nvPr>
            <p:ph idx="1"/>
          </p:nvPr>
        </p:nvSpPr>
        <p:spPr>
          <a:xfrm>
            <a:off x="5257800" y="195943"/>
            <a:ext cx="6770914" cy="6487886"/>
          </a:xfrm>
        </p:spPr>
        <p:txBody>
          <a:bodyPr>
            <a:normAutofit/>
          </a:bodyPr>
          <a:lstStyle/>
          <a:p>
            <a:pPr marL="0" indent="0">
              <a:buNone/>
            </a:pPr>
            <a:r>
              <a:rPr lang="en-US" sz="3600" b="1" dirty="0">
                <a:solidFill>
                  <a:srgbClr val="5A3114"/>
                </a:solidFill>
              </a:rPr>
              <a:t>What it cannot mean:</a:t>
            </a:r>
          </a:p>
          <a:p>
            <a:r>
              <a:rPr lang="en-US" sz="3200" dirty="0">
                <a:solidFill>
                  <a:srgbClr val="5A3114"/>
                </a:solidFill>
              </a:rPr>
              <a:t>We cannot know our sin – (</a:t>
            </a:r>
            <a:r>
              <a:rPr lang="en-US" sz="3200" dirty="0">
                <a:solidFill>
                  <a:srgbClr val="FBAA79"/>
                </a:solidFill>
              </a:rPr>
              <a:t>vv. 7-9</a:t>
            </a:r>
            <a:r>
              <a:rPr lang="en-US" sz="3200" dirty="0">
                <a:solidFill>
                  <a:srgbClr val="5A3114"/>
                </a:solidFill>
              </a:rPr>
              <a:t>); </a:t>
            </a:r>
            <a:r>
              <a:rPr lang="en-US" sz="3200" dirty="0">
                <a:solidFill>
                  <a:srgbClr val="FBAA79"/>
                </a:solidFill>
              </a:rPr>
              <a:t>Romans 3:20; Ephesians 5:17; Psalm 139:23-24</a:t>
            </a:r>
          </a:p>
          <a:p>
            <a:r>
              <a:rPr lang="en-US" sz="3200" dirty="0">
                <a:solidFill>
                  <a:srgbClr val="5A3114"/>
                </a:solidFill>
              </a:rPr>
              <a:t>Sins of ignorance that remain ignorant can be forgiven – </a:t>
            </a:r>
            <a:r>
              <a:rPr lang="en-US" sz="3200" dirty="0">
                <a:solidFill>
                  <a:srgbClr val="FBAA79"/>
                </a:solidFill>
              </a:rPr>
              <a:t>Leviticus 4:22-23; Acts 8:22; 1 John 1:9</a:t>
            </a:r>
          </a:p>
          <a:p>
            <a:pPr lvl="1"/>
            <a:r>
              <a:rPr lang="en-US" sz="3200" dirty="0">
                <a:solidFill>
                  <a:srgbClr val="5A3114"/>
                </a:solidFill>
              </a:rPr>
              <a:t>“Secret” does not mean ignorant – </a:t>
            </a:r>
            <a:r>
              <a:rPr lang="en-US" sz="3200" dirty="0">
                <a:solidFill>
                  <a:srgbClr val="FBAA79"/>
                </a:solidFill>
              </a:rPr>
              <a:t>Numbers 5:11-13; 2 Samuel 12:12</a:t>
            </a:r>
          </a:p>
        </p:txBody>
      </p:sp>
    </p:spTree>
    <p:extLst>
      <p:ext uri="{BB962C8B-B14F-4D97-AF65-F5344CB8AC3E}">
        <p14:creationId xmlns:p14="http://schemas.microsoft.com/office/powerpoint/2010/main" val="194788305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3E01CB1-4713-15FE-D8D1-4D9A332B6223}"/>
              </a:ext>
            </a:extLst>
          </p:cNvPr>
          <p:cNvPicPr>
            <a:picLocks noChangeAspect="1"/>
          </p:cNvPicPr>
          <p:nvPr/>
        </p:nvPicPr>
        <p:blipFill>
          <a:blip r:embed="rId2"/>
          <a:stretch>
            <a:fillRect/>
          </a:stretch>
        </p:blipFill>
        <p:spPr>
          <a:xfrm>
            <a:off x="0" y="-1"/>
            <a:ext cx="12192000" cy="6858001"/>
          </a:xfrm>
          <a:prstGeom prst="rect">
            <a:avLst/>
          </a:prstGeom>
        </p:spPr>
      </p:pic>
      <p:sp>
        <p:nvSpPr>
          <p:cNvPr id="3" name="Content Placeholder 2">
            <a:extLst>
              <a:ext uri="{FF2B5EF4-FFF2-40B4-BE49-F238E27FC236}">
                <a16:creationId xmlns:a16="http://schemas.microsoft.com/office/drawing/2014/main" id="{23D5E526-7066-B787-AC81-C4BCFF53BBA7}"/>
              </a:ext>
            </a:extLst>
          </p:cNvPr>
          <p:cNvSpPr>
            <a:spLocks noGrp="1"/>
          </p:cNvSpPr>
          <p:nvPr>
            <p:ph idx="1"/>
          </p:nvPr>
        </p:nvSpPr>
        <p:spPr>
          <a:xfrm>
            <a:off x="5257800" y="195943"/>
            <a:ext cx="6770914" cy="6487886"/>
          </a:xfrm>
        </p:spPr>
        <p:txBody>
          <a:bodyPr>
            <a:normAutofit/>
          </a:bodyPr>
          <a:lstStyle/>
          <a:p>
            <a:pPr marL="0" indent="0">
              <a:buNone/>
            </a:pPr>
            <a:r>
              <a:rPr lang="en-US" sz="3600" b="1" dirty="0">
                <a:solidFill>
                  <a:srgbClr val="5A3114"/>
                </a:solidFill>
              </a:rPr>
              <a:t>A Bewildered Exclamation</a:t>
            </a:r>
          </a:p>
          <a:p>
            <a:r>
              <a:rPr lang="en-US" sz="3200" i="1" dirty="0">
                <a:solidFill>
                  <a:srgbClr val="5A3114"/>
                </a:solidFill>
              </a:rPr>
              <a:t>“Errors! who doth understand?”</a:t>
            </a:r>
            <a:r>
              <a:rPr lang="en-US" sz="3200" dirty="0">
                <a:solidFill>
                  <a:srgbClr val="5A3114"/>
                </a:solidFill>
              </a:rPr>
              <a:t> (YLT)</a:t>
            </a:r>
          </a:p>
          <a:p>
            <a:r>
              <a:rPr lang="en-US" sz="3200" dirty="0">
                <a:solidFill>
                  <a:srgbClr val="5A3114"/>
                </a:solidFill>
              </a:rPr>
              <a:t>Paraphrase – </a:t>
            </a:r>
            <a:r>
              <a:rPr lang="en-US" sz="3200" i="1" dirty="0">
                <a:solidFill>
                  <a:srgbClr val="5A3114"/>
                </a:solidFill>
              </a:rPr>
              <a:t>God has clearly revealed Himself and His will in His word in a way which sufficiently warns and directs us, but….ERROR! Men still sin, and even the faithful do err! Who can understand it!</a:t>
            </a:r>
          </a:p>
          <a:p>
            <a:r>
              <a:rPr lang="en-US" sz="3200" dirty="0">
                <a:solidFill>
                  <a:srgbClr val="5A3114"/>
                </a:solidFill>
              </a:rPr>
              <a:t>(</a:t>
            </a:r>
            <a:r>
              <a:rPr lang="en-US" sz="3200" dirty="0">
                <a:solidFill>
                  <a:srgbClr val="FBAA79"/>
                </a:solidFill>
              </a:rPr>
              <a:t>v. 13</a:t>
            </a:r>
            <a:r>
              <a:rPr lang="en-US" sz="3200" dirty="0">
                <a:solidFill>
                  <a:srgbClr val="5A3114"/>
                </a:solidFill>
              </a:rPr>
              <a:t>) – desire to be innocent, pure, undefiled, and knowledge that he needs God’s help.</a:t>
            </a:r>
          </a:p>
        </p:txBody>
      </p:sp>
    </p:spTree>
    <p:extLst>
      <p:ext uri="{BB962C8B-B14F-4D97-AF65-F5344CB8AC3E}">
        <p14:creationId xmlns:p14="http://schemas.microsoft.com/office/powerpoint/2010/main" val="242421928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3E01CB1-4713-15FE-D8D1-4D9A332B6223}"/>
              </a:ext>
            </a:extLst>
          </p:cNvPr>
          <p:cNvPicPr>
            <a:picLocks noChangeAspect="1"/>
          </p:cNvPicPr>
          <p:nvPr/>
        </p:nvPicPr>
        <p:blipFill>
          <a:blip r:embed="rId2"/>
          <a:stretch>
            <a:fillRect/>
          </a:stretch>
        </p:blipFill>
        <p:spPr>
          <a:xfrm>
            <a:off x="0" y="-1"/>
            <a:ext cx="12192000" cy="6858001"/>
          </a:xfrm>
          <a:prstGeom prst="rect">
            <a:avLst/>
          </a:prstGeom>
        </p:spPr>
      </p:pic>
      <p:sp>
        <p:nvSpPr>
          <p:cNvPr id="3" name="Content Placeholder 2">
            <a:extLst>
              <a:ext uri="{FF2B5EF4-FFF2-40B4-BE49-F238E27FC236}">
                <a16:creationId xmlns:a16="http://schemas.microsoft.com/office/drawing/2014/main" id="{23D5E526-7066-B787-AC81-C4BCFF53BBA7}"/>
              </a:ext>
            </a:extLst>
          </p:cNvPr>
          <p:cNvSpPr>
            <a:spLocks noGrp="1"/>
          </p:cNvSpPr>
          <p:nvPr>
            <p:ph idx="1"/>
          </p:nvPr>
        </p:nvSpPr>
        <p:spPr>
          <a:xfrm>
            <a:off x="5257800" y="195943"/>
            <a:ext cx="6770914" cy="6487886"/>
          </a:xfrm>
        </p:spPr>
        <p:txBody>
          <a:bodyPr>
            <a:normAutofit lnSpcReduction="10000"/>
          </a:bodyPr>
          <a:lstStyle/>
          <a:p>
            <a:pPr marL="0" indent="0">
              <a:buNone/>
            </a:pPr>
            <a:r>
              <a:rPr lang="en-US" sz="3600" b="1" dirty="0">
                <a:solidFill>
                  <a:srgbClr val="5A3114"/>
                </a:solidFill>
              </a:rPr>
              <a:t>A Bewildered Exclamation</a:t>
            </a:r>
          </a:p>
          <a:p>
            <a:r>
              <a:rPr lang="en-US" sz="3200" i="1" dirty="0">
                <a:solidFill>
                  <a:srgbClr val="5A3114"/>
                </a:solidFill>
              </a:rPr>
              <a:t>“Errors! who doth understand?”</a:t>
            </a:r>
            <a:r>
              <a:rPr lang="en-US" sz="3200" dirty="0">
                <a:solidFill>
                  <a:srgbClr val="5A3114"/>
                </a:solidFill>
              </a:rPr>
              <a:t> (YLT)</a:t>
            </a:r>
          </a:p>
          <a:p>
            <a:r>
              <a:rPr lang="en-US" sz="3200" dirty="0">
                <a:solidFill>
                  <a:srgbClr val="5A3114"/>
                </a:solidFill>
              </a:rPr>
              <a:t>Why do we still struggle with sin even though God’s word is so clear and accessible?</a:t>
            </a:r>
          </a:p>
          <a:p>
            <a:pPr lvl="1"/>
            <a:r>
              <a:rPr lang="en-US" sz="3200" dirty="0">
                <a:solidFill>
                  <a:srgbClr val="5A3114"/>
                </a:solidFill>
              </a:rPr>
              <a:t>Sin is as old as the world – </a:t>
            </a:r>
            <a:r>
              <a:rPr lang="en-US" sz="3200" dirty="0">
                <a:solidFill>
                  <a:srgbClr val="FBAA79"/>
                </a:solidFill>
              </a:rPr>
              <a:t>Romans 5:12</a:t>
            </a:r>
          </a:p>
          <a:p>
            <a:pPr lvl="1"/>
            <a:r>
              <a:rPr lang="en-US" sz="3200" dirty="0">
                <a:solidFill>
                  <a:srgbClr val="5A3114"/>
                </a:solidFill>
              </a:rPr>
              <a:t>The world is characterized by sin – </a:t>
            </a:r>
            <a:r>
              <a:rPr lang="en-US" sz="3200" dirty="0">
                <a:solidFill>
                  <a:srgbClr val="FBAA79"/>
                </a:solidFill>
              </a:rPr>
              <a:t>Ephesians 4:17-19; 2 Timothy 3:1-5; 1 John 2:16</a:t>
            </a:r>
          </a:p>
          <a:p>
            <a:pPr lvl="1"/>
            <a:r>
              <a:rPr lang="en-US" sz="3200" dirty="0">
                <a:solidFill>
                  <a:srgbClr val="5A3114"/>
                </a:solidFill>
              </a:rPr>
              <a:t>It is not that something is broken within us, but that we are so surrounded by sin that we are constantly vulnerable – </a:t>
            </a:r>
            <a:r>
              <a:rPr lang="en-US" sz="3200" dirty="0">
                <a:solidFill>
                  <a:srgbClr val="FBAA79"/>
                </a:solidFill>
              </a:rPr>
              <a:t>cf. Psalm 14:2-3</a:t>
            </a:r>
          </a:p>
        </p:txBody>
      </p:sp>
    </p:spTree>
    <p:extLst>
      <p:ext uri="{BB962C8B-B14F-4D97-AF65-F5344CB8AC3E}">
        <p14:creationId xmlns:p14="http://schemas.microsoft.com/office/powerpoint/2010/main" val="122886535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3E01CB1-4713-15FE-D8D1-4D9A332B6223}"/>
              </a:ext>
            </a:extLst>
          </p:cNvPr>
          <p:cNvPicPr>
            <a:picLocks noChangeAspect="1"/>
          </p:cNvPicPr>
          <p:nvPr/>
        </p:nvPicPr>
        <p:blipFill>
          <a:blip r:embed="rId2"/>
          <a:stretch>
            <a:fillRect/>
          </a:stretch>
        </p:blipFill>
        <p:spPr>
          <a:xfrm>
            <a:off x="0" y="-1"/>
            <a:ext cx="12192000" cy="6858001"/>
          </a:xfrm>
          <a:prstGeom prst="rect">
            <a:avLst/>
          </a:prstGeom>
        </p:spPr>
      </p:pic>
      <p:sp>
        <p:nvSpPr>
          <p:cNvPr id="3" name="Content Placeholder 2">
            <a:extLst>
              <a:ext uri="{FF2B5EF4-FFF2-40B4-BE49-F238E27FC236}">
                <a16:creationId xmlns:a16="http://schemas.microsoft.com/office/drawing/2014/main" id="{23D5E526-7066-B787-AC81-C4BCFF53BBA7}"/>
              </a:ext>
            </a:extLst>
          </p:cNvPr>
          <p:cNvSpPr>
            <a:spLocks noGrp="1"/>
          </p:cNvSpPr>
          <p:nvPr>
            <p:ph idx="1"/>
          </p:nvPr>
        </p:nvSpPr>
        <p:spPr>
          <a:xfrm>
            <a:off x="5257800" y="195943"/>
            <a:ext cx="6770914" cy="6487886"/>
          </a:xfrm>
        </p:spPr>
        <p:txBody>
          <a:bodyPr>
            <a:normAutofit/>
          </a:bodyPr>
          <a:lstStyle/>
          <a:p>
            <a:pPr marL="0" indent="0">
              <a:buNone/>
            </a:pPr>
            <a:r>
              <a:rPr lang="en-US" sz="3600" b="1" dirty="0">
                <a:solidFill>
                  <a:srgbClr val="5A3114"/>
                </a:solidFill>
              </a:rPr>
              <a:t>A Simple, Yet Powerful Solution</a:t>
            </a:r>
          </a:p>
          <a:p>
            <a:r>
              <a:rPr lang="en-US" sz="3200" dirty="0">
                <a:solidFill>
                  <a:srgbClr val="5A3114"/>
                </a:solidFill>
              </a:rPr>
              <a:t>(</a:t>
            </a:r>
            <a:r>
              <a:rPr lang="en-US" sz="3200" dirty="0">
                <a:solidFill>
                  <a:srgbClr val="FBAA79"/>
                </a:solidFill>
              </a:rPr>
              <a:t>v. 14</a:t>
            </a:r>
            <a:r>
              <a:rPr lang="en-US" sz="3200" dirty="0">
                <a:solidFill>
                  <a:srgbClr val="5A3114"/>
                </a:solidFill>
              </a:rPr>
              <a:t>) – his request reflects knowledge of what God has provided as a solution (</a:t>
            </a:r>
            <a:r>
              <a:rPr lang="en-US" sz="3200" dirty="0">
                <a:solidFill>
                  <a:srgbClr val="FBAA79"/>
                </a:solidFill>
              </a:rPr>
              <a:t>vv. 7-9</a:t>
            </a:r>
            <a:r>
              <a:rPr lang="en-US" sz="3200" dirty="0">
                <a:solidFill>
                  <a:srgbClr val="5A3114"/>
                </a:solidFill>
              </a:rPr>
              <a:t>).</a:t>
            </a:r>
          </a:p>
          <a:p>
            <a:r>
              <a:rPr lang="en-US" sz="3200" dirty="0">
                <a:solidFill>
                  <a:srgbClr val="5A3114"/>
                </a:solidFill>
              </a:rPr>
              <a:t>Treasure and long for God’s word. Keep your heart full of God’s word – </a:t>
            </a:r>
            <a:r>
              <a:rPr lang="en-US" sz="3200" dirty="0">
                <a:solidFill>
                  <a:srgbClr val="FBAA79"/>
                </a:solidFill>
              </a:rPr>
              <a:t>Psalm 119:11, 19-20</a:t>
            </a:r>
          </a:p>
          <a:p>
            <a:r>
              <a:rPr lang="en-US" sz="3200" dirty="0">
                <a:solidFill>
                  <a:srgbClr val="5A3114"/>
                </a:solidFill>
              </a:rPr>
              <a:t>Renew your mind with God’s word – </a:t>
            </a:r>
            <a:r>
              <a:rPr lang="en-US" sz="3200" dirty="0">
                <a:solidFill>
                  <a:srgbClr val="FBAA79"/>
                </a:solidFill>
              </a:rPr>
              <a:t>Romans 12:2 </a:t>
            </a:r>
            <a:r>
              <a:rPr lang="en-US" sz="3200" dirty="0">
                <a:solidFill>
                  <a:srgbClr val="5A3114"/>
                </a:solidFill>
              </a:rPr>
              <a:t>– let God’s word take over your mind, not the influence of the world.</a:t>
            </a:r>
          </a:p>
        </p:txBody>
      </p:sp>
    </p:spTree>
    <p:extLst>
      <p:ext uri="{BB962C8B-B14F-4D97-AF65-F5344CB8AC3E}">
        <p14:creationId xmlns:p14="http://schemas.microsoft.com/office/powerpoint/2010/main" val="247574740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TotalTime>
  <Words>534</Words>
  <Application>Microsoft Macintosh PowerPoint</Application>
  <PresentationFormat>Widescreen</PresentationFormat>
  <Paragraphs>31</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Jeremiah Cox</dc:creator>
  <cp:lastModifiedBy>Jeremiah Cox</cp:lastModifiedBy>
  <cp:revision>3</cp:revision>
  <dcterms:created xsi:type="dcterms:W3CDTF">2024-02-24T16:36:31Z</dcterms:created>
  <dcterms:modified xsi:type="dcterms:W3CDTF">2024-02-24T17:09:12Z</dcterms:modified>
</cp:coreProperties>
</file>