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3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61"/>
  </p:normalViewPr>
  <p:slideViewPr>
    <p:cSldViewPr snapToGrid="0">
      <p:cViewPr varScale="1">
        <p:scale>
          <a:sx n="102" d="100"/>
          <a:sy n="102" d="100"/>
        </p:scale>
        <p:origin x="8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1B4D5-A220-1168-A896-0AB06D453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8743D3-AD00-C070-A592-51DD8A3D04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992D0-3259-D191-C818-C0D2A13A8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DD2A0-FFAD-CC43-9868-FC8E79A0CE1B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9E82F-4727-2A15-7AFA-0CB488163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1ED68-1288-2692-F587-88BEFD7FA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7998-4D1D-3E4E-8031-FFD33514B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65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C4DD6-8386-8988-5340-A89C71C87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1F9CA6-CDB0-3EAD-0F76-081D775CF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67FBE-8201-3212-4361-57C4E1ED2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DD2A0-FFAD-CC43-9868-FC8E79A0CE1B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D9707-AFC1-C944-EF8A-E8777CFF0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DFC68-2FCB-41FF-5492-21B374E69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7998-4D1D-3E4E-8031-FFD33514B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6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C90593-CA4E-C2C0-84D1-DFFDE74CC6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33952F-8445-F741-3E37-F08E594F6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C7B9F-35DF-A732-3167-848690A16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DD2A0-FFAD-CC43-9868-FC8E79A0CE1B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23CEB-2EA0-B748-5C44-453B21CF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AB64E-0046-1EAB-826A-3A9068C8B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7998-4D1D-3E4E-8031-FFD33514B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4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811E5-AFDF-50AF-7F9E-CD3057955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3AC1E-2154-E47C-C951-D5430E2FB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F5164-AAC3-7E7F-2415-246EBF170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DD2A0-FFAD-CC43-9868-FC8E79A0CE1B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7EDCA-D139-736D-EABF-56A90CB46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B79B5-EE7E-8D0D-6304-505D001D9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7998-4D1D-3E4E-8031-FFD33514B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42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11C7E-A2F5-8165-B4BC-F6C4CFDA8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00127-9B67-AB99-EA03-DAD8B947D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CC412-A2F0-48AF-648A-36BCAAE3C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DD2A0-FFAD-CC43-9868-FC8E79A0CE1B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C3F2C-C125-0B05-B4CC-E8593C1F9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5653D-C345-2E32-97D2-100669FBA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7998-4D1D-3E4E-8031-FFD33514B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8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EC9D3-3842-B91A-2521-A4F870D10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FA103-A3C9-90F3-5574-6E5A8E879D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EAD984-5117-56A8-38DA-DFF568C4D5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6FC041-6112-C2A0-3C7A-BC482135E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DD2A0-FFAD-CC43-9868-FC8E79A0CE1B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45C58-86BC-2BA8-1748-29A2A9084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ACFA11-7B01-959B-7E2F-E3586604E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7998-4D1D-3E4E-8031-FFD33514B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12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4D0F5-CE80-37E3-CC33-76446B673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B05316-C52A-10A7-5705-5909486C5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74D82-1E7B-1DED-2BEF-7479549EF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F6F24A-9691-7761-4901-C0DB58C1F2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955647-28E3-41ED-E42B-5A22614192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1D375A-D685-1609-15AF-0C3E1CD1D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DD2A0-FFAD-CC43-9868-FC8E79A0CE1B}" type="datetimeFigureOut">
              <a:rPr lang="en-US" smtClean="0"/>
              <a:t>2/6/24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5D4951-BA35-C176-A382-9B64FCBBA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CC4C93-FAB4-2A97-20C0-30D37EAF2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7998-4D1D-3E4E-8031-FFD33514B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97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13C32-EB8B-2CB4-665D-C0F4A0CB4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E13051-7ADD-37C6-1464-3D44A08FF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DD2A0-FFAD-CC43-9868-FC8E79A0CE1B}" type="datetimeFigureOut">
              <a:rPr lang="en-US" smtClean="0"/>
              <a:t>2/6/24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267796-699B-013A-6110-127052BFF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6D44B0-48E7-1830-AF39-CB0FFDF29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7998-4D1D-3E4E-8031-FFD33514B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5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C137E0-F044-1F94-6F21-96F716BB7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DD2A0-FFAD-CC43-9868-FC8E79A0CE1B}" type="datetimeFigureOut">
              <a:rPr lang="en-US" smtClean="0"/>
              <a:t>2/6/24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CAD988-BA48-9594-9FB8-521A9283A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082265-B5AA-854E-7CA3-FC00EC43F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7998-4D1D-3E4E-8031-FFD33514B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1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C437E-47B4-1001-B883-C9F36EF8C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DD9C8-D6E2-2091-1D97-F27D17F8C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D61FA7-C9C5-0CF0-FE12-2ACC8D208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02879-DA5F-0025-E403-A31C72BCA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DD2A0-FFAD-CC43-9868-FC8E79A0CE1B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E095C7-DDA1-E8CE-3228-DC6729AA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F2E14-3438-4A27-170F-1D6C3FCB9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7998-4D1D-3E4E-8031-FFD33514B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63FD8-420A-0F0B-C306-FE50193F0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6AC958-21AB-0838-2CA9-6959CF5FF3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917FF-D585-9052-E84E-5797FA365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D99715-7E8F-268C-6ECA-A66749CBC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DD2A0-FFAD-CC43-9868-FC8E79A0CE1B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EBEF1-ACBD-5617-7E55-D54992A64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BA5728-B1DB-546F-D361-1C70C03D7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7998-4D1D-3E4E-8031-FFD33514B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1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27425B-1A9F-F11B-8B56-BDEB7621B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4940D-ADA4-61A8-814D-35F23E631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1B137-897F-E795-F3DB-FD4E438525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DD2A0-FFAD-CC43-9868-FC8E79A0CE1B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E1217-80BB-68AA-39FC-C7CF2CDCD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5406A-55D6-B2EC-EAE7-EEB113618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C7998-4D1D-3E4E-8031-FFD33514B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0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4113F-D754-1E56-6EB7-29F0C6902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E9358-1148-17D2-FBFB-E40C70D86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65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phone&#10;&#10;Description automatically generated">
            <a:extLst>
              <a:ext uri="{FF2B5EF4-FFF2-40B4-BE49-F238E27FC236}">
                <a16:creationId xmlns:a16="http://schemas.microsoft.com/office/drawing/2014/main" id="{4B5DF30D-B2F9-AB38-FF92-42BA18706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12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phone&#10;&#10;Description automatically generated">
            <a:extLst>
              <a:ext uri="{FF2B5EF4-FFF2-40B4-BE49-F238E27FC236}">
                <a16:creationId xmlns:a16="http://schemas.microsoft.com/office/drawing/2014/main" id="{B758F711-D7B5-5171-C6BB-39DE3A87F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C2A00-EB55-2A8E-1D2E-99716F8B0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0700" y="1540701"/>
            <a:ext cx="4045907" cy="3782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>
              <a:solidFill>
                <a:srgbClr val="403F3D"/>
              </a:solidFill>
            </a:endParaRPr>
          </a:p>
          <a:p>
            <a:pPr marL="0" indent="0" algn="ctr">
              <a:buNone/>
            </a:pPr>
            <a:r>
              <a:rPr lang="en-US" sz="4800" b="1" dirty="0">
                <a:solidFill>
                  <a:srgbClr val="403F3D"/>
                </a:solidFill>
              </a:rPr>
              <a:t>Faith Flees</a:t>
            </a:r>
          </a:p>
          <a:p>
            <a:pPr marL="0" indent="0" algn="ctr">
              <a:buNone/>
            </a:pPr>
            <a:r>
              <a:rPr lang="en-US" sz="3600" i="1" dirty="0">
                <a:solidFill>
                  <a:srgbClr val="403F3D"/>
                </a:solidFill>
              </a:rPr>
              <a:t>1 Timothy 6:9-11; 2 Timothy 2:22 (Genesis 39:12)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A75A2FB-2B15-385B-8053-A74A220EF921}"/>
              </a:ext>
            </a:extLst>
          </p:cNvPr>
          <p:cNvSpPr txBox="1">
            <a:spLocks/>
          </p:cNvSpPr>
          <p:nvPr/>
        </p:nvSpPr>
        <p:spPr>
          <a:xfrm>
            <a:off x="6605393" y="1537569"/>
            <a:ext cx="4045907" cy="3782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2400" dirty="0">
              <a:solidFill>
                <a:srgbClr val="403F3D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b="1" dirty="0">
                <a:solidFill>
                  <a:srgbClr val="403F3D"/>
                </a:solidFill>
              </a:rPr>
              <a:t>Faith Pursues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i="1" dirty="0">
                <a:solidFill>
                  <a:srgbClr val="403F3D"/>
                </a:solidFill>
              </a:rPr>
              <a:t>1 Timothy 6:11; Ephesians 4:13; 1 Corinthians 11:1; Galatians 2:20</a:t>
            </a:r>
          </a:p>
        </p:txBody>
      </p:sp>
    </p:spTree>
    <p:extLst>
      <p:ext uri="{BB962C8B-B14F-4D97-AF65-F5344CB8AC3E}">
        <p14:creationId xmlns:p14="http://schemas.microsoft.com/office/powerpoint/2010/main" val="16322521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hone with text on it&#10;&#10;Description automatically generated">
            <a:extLst>
              <a:ext uri="{FF2B5EF4-FFF2-40B4-BE49-F238E27FC236}">
                <a16:creationId xmlns:a16="http://schemas.microsoft.com/office/drawing/2014/main" id="{BF72D00A-6265-4D17-4BD1-6F5A3891A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3F791-A476-D035-4C21-8787C4520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360" y="1991637"/>
            <a:ext cx="7528142" cy="4484319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solidFill>
                  <a:srgbClr val="403F3D"/>
                </a:solidFill>
              </a:rPr>
              <a:t>Flight Empties, Pursuit Fills </a:t>
            </a:r>
            <a:r>
              <a:rPr lang="en-US" sz="3200" dirty="0">
                <a:solidFill>
                  <a:srgbClr val="403F3D"/>
                </a:solidFill>
              </a:rPr>
              <a:t>– </a:t>
            </a:r>
            <a:r>
              <a:rPr lang="en-US" sz="3200" i="1" dirty="0">
                <a:solidFill>
                  <a:srgbClr val="403F3D"/>
                </a:solidFill>
              </a:rPr>
              <a:t>Matthew 12:30, 43-45</a:t>
            </a:r>
          </a:p>
          <a:p>
            <a:r>
              <a:rPr lang="en-US" sz="3200" b="1" dirty="0">
                <a:solidFill>
                  <a:srgbClr val="403F3D"/>
                </a:solidFill>
              </a:rPr>
              <a:t>Faith that Pursues Reflects a More Intimate Knowledge of God </a:t>
            </a:r>
            <a:r>
              <a:rPr lang="en-US" sz="3200" dirty="0">
                <a:solidFill>
                  <a:srgbClr val="403F3D"/>
                </a:solidFill>
              </a:rPr>
              <a:t>– </a:t>
            </a:r>
            <a:r>
              <a:rPr lang="en-US" sz="3200" i="1" dirty="0">
                <a:solidFill>
                  <a:srgbClr val="403F3D"/>
                </a:solidFill>
              </a:rPr>
              <a:t>1 John 1:5; 4:8 (cf. Luke 10:36-37)</a:t>
            </a:r>
          </a:p>
          <a:p>
            <a:r>
              <a:rPr lang="en-US" sz="3200" b="1" dirty="0">
                <a:solidFill>
                  <a:srgbClr val="403F3D"/>
                </a:solidFill>
              </a:rPr>
              <a:t>Faith that Pursues Trusts in God’s Grace </a:t>
            </a:r>
            <a:r>
              <a:rPr lang="en-US" sz="3200" dirty="0">
                <a:solidFill>
                  <a:srgbClr val="403F3D"/>
                </a:solidFill>
              </a:rPr>
              <a:t>– </a:t>
            </a:r>
            <a:r>
              <a:rPr lang="en-US" sz="3200" i="1" dirty="0">
                <a:solidFill>
                  <a:srgbClr val="403F3D"/>
                </a:solidFill>
              </a:rPr>
              <a:t>2 Peter 1:5-11; 3:18; 1 Corinthians 15:10</a:t>
            </a:r>
          </a:p>
          <a:p>
            <a:r>
              <a:rPr lang="en-US" sz="3200" b="1" dirty="0">
                <a:solidFill>
                  <a:srgbClr val="403F3D"/>
                </a:solidFill>
              </a:rPr>
              <a:t>Faith that Pursues is a Working Faith </a:t>
            </a:r>
            <a:r>
              <a:rPr lang="en-US" sz="3200" dirty="0">
                <a:solidFill>
                  <a:srgbClr val="403F3D"/>
                </a:solidFill>
              </a:rPr>
              <a:t>– </a:t>
            </a:r>
            <a:r>
              <a:rPr lang="en-US" sz="3200" i="1" dirty="0">
                <a:solidFill>
                  <a:srgbClr val="403F3D"/>
                </a:solidFill>
              </a:rPr>
              <a:t>Galatians 5:6; 1 Thessalonians 1:2-3; James 4:17</a:t>
            </a:r>
          </a:p>
        </p:txBody>
      </p:sp>
    </p:spTree>
    <p:extLst>
      <p:ext uri="{BB962C8B-B14F-4D97-AF65-F5344CB8AC3E}">
        <p14:creationId xmlns:p14="http://schemas.microsoft.com/office/powerpoint/2010/main" val="260745871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background with white squares&#10;&#10;Description automatically generated">
            <a:extLst>
              <a:ext uri="{FF2B5EF4-FFF2-40B4-BE49-F238E27FC236}">
                <a16:creationId xmlns:a16="http://schemas.microsoft.com/office/drawing/2014/main" id="{0F608209-0808-083E-1F29-9E1D9BF81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48547-57C0-DB0A-E703-57F306526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614" y="3231715"/>
            <a:ext cx="3106454" cy="2805830"/>
          </a:xfrm>
        </p:spPr>
        <p:txBody>
          <a:bodyPr/>
          <a:lstStyle/>
          <a:p>
            <a:pPr marL="0" indent="0" algn="ctr">
              <a:buNone/>
            </a:pPr>
            <a:endParaRPr lang="en-US" sz="1100" b="1" dirty="0">
              <a:solidFill>
                <a:srgbClr val="403F3D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403F3D"/>
                </a:solidFill>
              </a:rPr>
              <a:t>Righteousness &amp; Godliness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rgbClr val="403F3D"/>
                </a:solidFill>
              </a:rPr>
              <a:t>Matthew 6:33; 1 Timothy 4:7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6F3B717-4212-2F93-D7A5-B58D564BD13C}"/>
              </a:ext>
            </a:extLst>
          </p:cNvPr>
          <p:cNvSpPr txBox="1">
            <a:spLocks/>
          </p:cNvSpPr>
          <p:nvPr/>
        </p:nvSpPr>
        <p:spPr>
          <a:xfrm>
            <a:off x="4542773" y="3231715"/>
            <a:ext cx="3106454" cy="28058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2000" b="1" dirty="0">
              <a:solidFill>
                <a:srgbClr val="403F3D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403F3D"/>
                </a:solidFill>
              </a:rPr>
              <a:t>Faith &amp; Love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i="1" dirty="0">
                <a:solidFill>
                  <a:srgbClr val="403F3D"/>
                </a:solidFill>
              </a:rPr>
              <a:t>Romans 10:17; James 2:14-17; Ephesians 6:16; 1 John 5:1-3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24D21D8-4AA6-55CA-D775-5989436C4DA4}"/>
              </a:ext>
            </a:extLst>
          </p:cNvPr>
          <p:cNvSpPr txBox="1">
            <a:spLocks/>
          </p:cNvSpPr>
          <p:nvPr/>
        </p:nvSpPr>
        <p:spPr>
          <a:xfrm>
            <a:off x="8308932" y="3231715"/>
            <a:ext cx="3106454" cy="2805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1400" b="1" dirty="0">
              <a:solidFill>
                <a:srgbClr val="403F3D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403F3D"/>
                </a:solidFill>
              </a:rPr>
              <a:t>Patience &amp; Gentleness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i="1" dirty="0">
                <a:solidFill>
                  <a:srgbClr val="403F3D"/>
                </a:solidFill>
              </a:rPr>
              <a:t>James 1:2-4, 19-21</a:t>
            </a:r>
          </a:p>
        </p:txBody>
      </p:sp>
    </p:spTree>
    <p:extLst>
      <p:ext uri="{BB962C8B-B14F-4D97-AF65-F5344CB8AC3E}">
        <p14:creationId xmlns:p14="http://schemas.microsoft.com/office/powerpoint/2010/main" val="405053422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53BDEA-2002-FAEC-1782-41A211ADB1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phone&#10;&#10;Description automatically generated">
            <a:extLst>
              <a:ext uri="{FF2B5EF4-FFF2-40B4-BE49-F238E27FC236}">
                <a16:creationId xmlns:a16="http://schemas.microsoft.com/office/drawing/2014/main" id="{21739AD2-AB9D-A58C-8F6F-57808DEDA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34879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125</Words>
  <Application>Microsoft Macintosh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5</cp:revision>
  <dcterms:created xsi:type="dcterms:W3CDTF">2024-02-02T22:51:56Z</dcterms:created>
  <dcterms:modified xsi:type="dcterms:W3CDTF">2024-02-06T22:11:32Z</dcterms:modified>
</cp:coreProperties>
</file>