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81" r:id="rId13"/>
    <p:sldId id="277" r:id="rId14"/>
    <p:sldId id="278" r:id="rId15"/>
    <p:sldId id="280" r:id="rId16"/>
    <p:sldId id="276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27572-4249-47D1-92AB-CADE3518BB73}" v="6249" dt="2024-02-10T23:41:39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105" autoAdjust="0"/>
  </p:normalViewPr>
  <p:slideViewPr>
    <p:cSldViewPr snapToGrid="0">
      <p:cViewPr varScale="1">
        <p:scale>
          <a:sx n="115" d="100"/>
          <a:sy n="115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rett, Randy" userId="aab14a25-d47d-445e-8189-010d43612fdb" providerId="ADAL" clId="{56A27572-4249-47D1-92AB-CADE3518BB73}"/>
    <pc:docChg chg="undo custSel addSld delSld modSld sldOrd modShowInfo">
      <pc:chgData name="Garrett, Randy" userId="aab14a25-d47d-445e-8189-010d43612fdb" providerId="ADAL" clId="{56A27572-4249-47D1-92AB-CADE3518BB73}" dt="2024-02-10T23:47:45.749" v="7956"/>
      <pc:docMkLst>
        <pc:docMk/>
      </pc:docMkLst>
      <pc:sldChg chg="modSp mod">
        <pc:chgData name="Garrett, Randy" userId="aab14a25-d47d-445e-8189-010d43612fdb" providerId="ADAL" clId="{56A27572-4249-47D1-92AB-CADE3518BB73}" dt="2024-02-07T01:41:32.504" v="57" actId="20577"/>
        <pc:sldMkLst>
          <pc:docMk/>
          <pc:sldMk cId="1913518981" sldId="256"/>
        </pc:sldMkLst>
        <pc:spChg chg="mod">
          <ac:chgData name="Garrett, Randy" userId="aab14a25-d47d-445e-8189-010d43612fdb" providerId="ADAL" clId="{56A27572-4249-47D1-92AB-CADE3518BB73}" dt="2024-02-07T01:41:32.504" v="57" actId="20577"/>
          <ac:spMkLst>
            <pc:docMk/>
            <pc:sldMk cId="1913518981" sldId="256"/>
            <ac:spMk id="2" creationId="{8BE06F8B-092B-AF10-655E-8035B9F43053}"/>
          </ac:spMkLst>
        </pc:spChg>
      </pc:sldChg>
      <pc:sldChg chg="modSp mod modTransition modAnim">
        <pc:chgData name="Garrett, Randy" userId="aab14a25-d47d-445e-8189-010d43612fdb" providerId="ADAL" clId="{56A27572-4249-47D1-92AB-CADE3518BB73}" dt="2024-02-07T20:43:47.672" v="5359"/>
        <pc:sldMkLst>
          <pc:docMk/>
          <pc:sldMk cId="945423414" sldId="257"/>
        </pc:sldMkLst>
        <pc:spChg chg="mod">
          <ac:chgData name="Garrett, Randy" userId="aab14a25-d47d-445e-8189-010d43612fdb" providerId="ADAL" clId="{56A27572-4249-47D1-92AB-CADE3518BB73}" dt="2024-02-07T01:42:02.740" v="108" actId="20577"/>
          <ac:spMkLst>
            <pc:docMk/>
            <pc:sldMk cId="945423414" sldId="257"/>
            <ac:spMk id="2" creationId="{B5743744-4CD8-BD05-1D5D-518C9E1F3D32}"/>
          </ac:spMkLst>
        </pc:spChg>
        <pc:spChg chg="mod">
          <ac:chgData name="Garrett, Randy" userId="aab14a25-d47d-445e-8189-010d43612fdb" providerId="ADAL" clId="{56A27572-4249-47D1-92AB-CADE3518BB73}" dt="2024-02-07T01:46:24.735" v="589" actId="20577"/>
          <ac:spMkLst>
            <pc:docMk/>
            <pc:sldMk cId="945423414" sldId="257"/>
            <ac:spMk id="3" creationId="{3EF7E140-35C7-CF70-3874-F294461AE34E}"/>
          </ac:spMkLst>
        </pc:spChg>
      </pc:sldChg>
      <pc:sldChg chg="modSp mod modTransition modAnim">
        <pc:chgData name="Garrett, Randy" userId="aab14a25-d47d-445e-8189-010d43612fdb" providerId="ADAL" clId="{56A27572-4249-47D1-92AB-CADE3518BB73}" dt="2024-02-07T01:56:56.688" v="1529"/>
        <pc:sldMkLst>
          <pc:docMk/>
          <pc:sldMk cId="3308714042" sldId="258"/>
        </pc:sldMkLst>
        <pc:spChg chg="mod">
          <ac:chgData name="Garrett, Randy" userId="aab14a25-d47d-445e-8189-010d43612fdb" providerId="ADAL" clId="{56A27572-4249-47D1-92AB-CADE3518BB73}" dt="2024-02-07T01:47:53.890" v="651" actId="20577"/>
          <ac:spMkLst>
            <pc:docMk/>
            <pc:sldMk cId="3308714042" sldId="258"/>
            <ac:spMk id="2" creationId="{B5743744-4CD8-BD05-1D5D-518C9E1F3D32}"/>
          </ac:spMkLst>
        </pc:spChg>
        <pc:spChg chg="mod">
          <ac:chgData name="Garrett, Randy" userId="aab14a25-d47d-445e-8189-010d43612fdb" providerId="ADAL" clId="{56A27572-4249-47D1-92AB-CADE3518BB73}" dt="2024-02-07T01:54:02.940" v="1485" actId="113"/>
          <ac:spMkLst>
            <pc:docMk/>
            <pc:sldMk cId="3308714042" sldId="258"/>
            <ac:spMk id="3" creationId="{3EF7E140-35C7-CF70-3874-F294461AE34E}"/>
          </ac:spMkLst>
        </pc:spChg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3660409260" sldId="259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287792754" sldId="260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188920920" sldId="261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4065597013" sldId="262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2239233890" sldId="263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377770107" sldId="264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1987074716" sldId="265"/>
        </pc:sldMkLst>
      </pc:sldChg>
      <pc:sldChg chg="del">
        <pc:chgData name="Garrett, Randy" userId="aab14a25-d47d-445e-8189-010d43612fdb" providerId="ADAL" clId="{56A27572-4249-47D1-92AB-CADE3518BB73}" dt="2024-02-07T01:57:34.932" v="1531" actId="47"/>
        <pc:sldMkLst>
          <pc:docMk/>
          <pc:sldMk cId="2042256929" sldId="266"/>
        </pc:sldMkLst>
      </pc:sldChg>
      <pc:sldChg chg="modSp mod modTransition modAnim">
        <pc:chgData name="Garrett, Randy" userId="aab14a25-d47d-445e-8189-010d43612fdb" providerId="ADAL" clId="{56A27572-4249-47D1-92AB-CADE3518BB73}" dt="2024-02-07T01:57:06.840" v="1530"/>
        <pc:sldMkLst>
          <pc:docMk/>
          <pc:sldMk cId="266126467" sldId="267"/>
        </pc:sldMkLst>
        <pc:spChg chg="mod">
          <ac:chgData name="Garrett, Randy" userId="aab14a25-d47d-445e-8189-010d43612fdb" providerId="ADAL" clId="{56A27572-4249-47D1-92AB-CADE3518BB73}" dt="2024-02-07T01:54:37.307" v="1518" actId="20577"/>
          <ac:spMkLst>
            <pc:docMk/>
            <pc:sldMk cId="266126467" sldId="267"/>
            <ac:spMk id="3" creationId="{3293BF57-137F-AA0B-0AEC-1E64E3EDB359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02:58.975" v="2034" actId="20577"/>
        <pc:sldMkLst>
          <pc:docMk/>
          <pc:sldMk cId="2928761122" sldId="268"/>
        </pc:sldMkLst>
        <pc:spChg chg="mod">
          <ac:chgData name="Garrett, Randy" userId="aab14a25-d47d-445e-8189-010d43612fdb" providerId="ADAL" clId="{56A27572-4249-47D1-92AB-CADE3518BB73}" dt="2024-02-07T02:02:58.975" v="2034" actId="20577"/>
          <ac:spMkLst>
            <pc:docMk/>
            <pc:sldMk cId="2928761122" sldId="268"/>
            <ac:spMk id="2" creationId="{B0099675-B73F-023E-52B7-AFEBA5373B24}"/>
          </ac:spMkLst>
        </pc:spChg>
        <pc:spChg chg="mod">
          <ac:chgData name="Garrett, Randy" userId="aab14a25-d47d-445e-8189-010d43612fdb" providerId="ADAL" clId="{56A27572-4249-47D1-92AB-CADE3518BB73}" dt="2024-02-07T02:01:14.287" v="1995" actId="20577"/>
          <ac:spMkLst>
            <pc:docMk/>
            <pc:sldMk cId="2928761122" sldId="268"/>
            <ac:spMk id="3" creationId="{485E6628-30D3-2EB8-75D0-B88BDA73DE93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13:37.279" v="3059"/>
        <pc:sldMkLst>
          <pc:docMk/>
          <pc:sldMk cId="49357296" sldId="269"/>
        </pc:sldMkLst>
        <pc:spChg chg="mod">
          <ac:chgData name="Garrett, Randy" userId="aab14a25-d47d-445e-8189-010d43612fdb" providerId="ADAL" clId="{56A27572-4249-47D1-92AB-CADE3518BB73}" dt="2024-02-07T02:04:17.981" v="2087" actId="20577"/>
          <ac:spMkLst>
            <pc:docMk/>
            <pc:sldMk cId="49357296" sldId="269"/>
            <ac:spMk id="2" creationId="{009C559E-431F-F140-2924-A47137B3EA65}"/>
          </ac:spMkLst>
        </pc:spChg>
        <pc:spChg chg="mod">
          <ac:chgData name="Garrett, Randy" userId="aab14a25-d47d-445e-8189-010d43612fdb" providerId="ADAL" clId="{56A27572-4249-47D1-92AB-CADE3518BB73}" dt="2024-02-07T02:13:13.817" v="3058" actId="20577"/>
          <ac:spMkLst>
            <pc:docMk/>
            <pc:sldMk cId="49357296" sldId="269"/>
            <ac:spMk id="3" creationId="{EAE5EBA5-D01F-21D4-0AE1-5C5FAE959C54}"/>
          </ac:spMkLst>
        </pc:spChg>
      </pc:sldChg>
      <pc:sldChg chg="add del setBg">
        <pc:chgData name="Garrett, Randy" userId="aab14a25-d47d-445e-8189-010d43612fdb" providerId="ADAL" clId="{56A27572-4249-47D1-92AB-CADE3518BB73}" dt="2024-02-07T02:03:28.693" v="2036"/>
        <pc:sldMkLst>
          <pc:docMk/>
          <pc:sldMk cId="4119907043" sldId="269"/>
        </pc:sldMkLst>
      </pc:sldChg>
      <pc:sldChg chg="modSp mod modAnim">
        <pc:chgData name="Garrett, Randy" userId="aab14a25-d47d-445e-8189-010d43612fdb" providerId="ADAL" clId="{56A27572-4249-47D1-92AB-CADE3518BB73}" dt="2024-02-07T20:50:56.723" v="5470" actId="20577"/>
        <pc:sldMkLst>
          <pc:docMk/>
          <pc:sldMk cId="1888091709" sldId="270"/>
        </pc:sldMkLst>
        <pc:spChg chg="mod">
          <ac:chgData name="Garrett, Randy" userId="aab14a25-d47d-445e-8189-010d43612fdb" providerId="ADAL" clId="{56A27572-4249-47D1-92AB-CADE3518BB73}" dt="2024-02-07T20:50:56.723" v="5470" actId="20577"/>
          <ac:spMkLst>
            <pc:docMk/>
            <pc:sldMk cId="1888091709" sldId="270"/>
            <ac:spMk id="3" creationId="{A3D6BDD0-233D-A953-1993-18579B1D3FCA}"/>
          </ac:spMkLst>
        </pc:spChg>
      </pc:sldChg>
      <pc:sldChg chg="modSp add del mod setBg modAnim">
        <pc:chgData name="Garrett, Randy" userId="aab14a25-d47d-445e-8189-010d43612fdb" providerId="ADAL" clId="{56A27572-4249-47D1-92AB-CADE3518BB73}" dt="2024-02-07T02:17:51.504" v="3469" actId="47"/>
        <pc:sldMkLst>
          <pc:docMk/>
          <pc:sldMk cId="297155450" sldId="271"/>
        </pc:sldMkLst>
        <pc:spChg chg="mod">
          <ac:chgData name="Garrett, Randy" userId="aab14a25-d47d-445e-8189-010d43612fdb" providerId="ADAL" clId="{56A27572-4249-47D1-92AB-CADE3518BB73}" dt="2024-02-07T02:16:54.734" v="3465" actId="20577"/>
          <ac:spMkLst>
            <pc:docMk/>
            <pc:sldMk cId="297155450" sldId="271"/>
            <ac:spMk id="3" creationId="{AE00A2E7-6CEF-6939-870A-61248EF93FA1}"/>
          </ac:spMkLst>
        </pc:spChg>
      </pc:sldChg>
      <pc:sldChg chg="modSp mod modAnim">
        <pc:chgData name="Garrett, Randy" userId="aab14a25-d47d-445e-8189-010d43612fdb" providerId="ADAL" clId="{56A27572-4249-47D1-92AB-CADE3518BB73}" dt="2024-02-07T20:41:08.565" v="5358" actId="313"/>
        <pc:sldMkLst>
          <pc:docMk/>
          <pc:sldMk cId="2148839752" sldId="272"/>
        </pc:sldMkLst>
        <pc:spChg chg="mod">
          <ac:chgData name="Garrett, Randy" userId="aab14a25-d47d-445e-8189-010d43612fdb" providerId="ADAL" clId="{56A27572-4249-47D1-92AB-CADE3518BB73}" dt="2024-02-07T20:41:08.565" v="5358" actId="313"/>
          <ac:spMkLst>
            <pc:docMk/>
            <pc:sldMk cId="2148839752" sldId="272"/>
            <ac:spMk id="3" creationId="{FF5D9336-0DFC-59EF-7D9A-E78B5D822412}"/>
          </ac:spMkLst>
        </pc:spChg>
      </pc:sldChg>
      <pc:sldChg chg="modSp mod modAnim">
        <pc:chgData name="Garrett, Randy" userId="aab14a25-d47d-445e-8189-010d43612fdb" providerId="ADAL" clId="{56A27572-4249-47D1-92AB-CADE3518BB73}" dt="2024-02-07T02:20:10.135" v="3618" actId="20577"/>
        <pc:sldMkLst>
          <pc:docMk/>
          <pc:sldMk cId="3826333079" sldId="273"/>
        </pc:sldMkLst>
        <pc:spChg chg="mod">
          <ac:chgData name="Garrett, Randy" userId="aab14a25-d47d-445e-8189-010d43612fdb" providerId="ADAL" clId="{56A27572-4249-47D1-92AB-CADE3518BB73}" dt="2024-02-07T02:18:21.403" v="3491" actId="20577"/>
          <ac:spMkLst>
            <pc:docMk/>
            <pc:sldMk cId="3826333079" sldId="273"/>
            <ac:spMk id="2" creationId="{5511068F-85D6-FFC1-D167-81B0CDD74D4D}"/>
          </ac:spMkLst>
        </pc:spChg>
        <pc:spChg chg="mod">
          <ac:chgData name="Garrett, Randy" userId="aab14a25-d47d-445e-8189-010d43612fdb" providerId="ADAL" clId="{56A27572-4249-47D1-92AB-CADE3518BB73}" dt="2024-02-07T02:20:10.135" v="3618" actId="20577"/>
          <ac:spMkLst>
            <pc:docMk/>
            <pc:sldMk cId="3826333079" sldId="273"/>
            <ac:spMk id="3" creationId="{B950C07C-8429-4A75-B994-89F593751CD4}"/>
          </ac:spMkLst>
        </pc:spChg>
      </pc:sldChg>
      <pc:sldChg chg="modSp mod modAnim">
        <pc:chgData name="Garrett, Randy" userId="aab14a25-d47d-445e-8189-010d43612fdb" providerId="ADAL" clId="{56A27572-4249-47D1-92AB-CADE3518BB73}" dt="2024-02-10T22:47:22.309" v="7492"/>
        <pc:sldMkLst>
          <pc:docMk/>
          <pc:sldMk cId="3995860170" sldId="274"/>
        </pc:sldMkLst>
        <pc:spChg chg="mod">
          <ac:chgData name="Garrett, Randy" userId="aab14a25-d47d-445e-8189-010d43612fdb" providerId="ADAL" clId="{56A27572-4249-47D1-92AB-CADE3518BB73}" dt="2024-02-07T02:25:36.076" v="4228"/>
          <ac:spMkLst>
            <pc:docMk/>
            <pc:sldMk cId="3995860170" sldId="274"/>
            <ac:spMk id="2" creationId="{9E245CC8-642F-E55A-1B62-68C9C41DB7D6}"/>
          </ac:spMkLst>
        </pc:spChg>
        <pc:spChg chg="mod">
          <ac:chgData name="Garrett, Randy" userId="aab14a25-d47d-445e-8189-010d43612fdb" providerId="ADAL" clId="{56A27572-4249-47D1-92AB-CADE3518BB73}" dt="2024-02-10T21:54:16.495" v="5626" actId="114"/>
          <ac:spMkLst>
            <pc:docMk/>
            <pc:sldMk cId="3995860170" sldId="274"/>
            <ac:spMk id="3" creationId="{766CFB03-C95B-5905-31FF-82D0EFF5130E}"/>
          </ac:spMkLst>
        </pc:spChg>
      </pc:sldChg>
      <pc:sldChg chg="modSp modAnim">
        <pc:chgData name="Garrett, Randy" userId="aab14a25-d47d-445e-8189-010d43612fdb" providerId="ADAL" clId="{56A27572-4249-47D1-92AB-CADE3518BB73}" dt="2024-02-10T22:47:31.867" v="7493"/>
        <pc:sldMkLst>
          <pc:docMk/>
          <pc:sldMk cId="3200833396" sldId="275"/>
        </pc:sldMkLst>
        <pc:spChg chg="mod">
          <ac:chgData name="Garrett, Randy" userId="aab14a25-d47d-445e-8189-010d43612fdb" providerId="ADAL" clId="{56A27572-4249-47D1-92AB-CADE3518BB73}" dt="2024-02-07T02:25:41.371" v="4229"/>
          <ac:spMkLst>
            <pc:docMk/>
            <pc:sldMk cId="3200833396" sldId="275"/>
            <ac:spMk id="2" creationId="{65BC4611-E1CB-29A4-E73B-87CBA3577816}"/>
          </ac:spMkLst>
        </pc:spChg>
        <pc:spChg chg="mod">
          <ac:chgData name="Garrett, Randy" userId="aab14a25-d47d-445e-8189-010d43612fdb" providerId="ADAL" clId="{56A27572-4249-47D1-92AB-CADE3518BB73}" dt="2024-02-10T21:54:09.914" v="5625" actId="114"/>
          <ac:spMkLst>
            <pc:docMk/>
            <pc:sldMk cId="3200833396" sldId="275"/>
            <ac:spMk id="3" creationId="{09ABF2CF-CD15-4A68-E3A4-4AD7680B2005}"/>
          </ac:spMkLst>
        </pc:spChg>
      </pc:sldChg>
      <pc:sldChg chg="addSp delSp modSp mod ord modAnim">
        <pc:chgData name="Garrett, Randy" userId="aab14a25-d47d-445e-8189-010d43612fdb" providerId="ADAL" clId="{56A27572-4249-47D1-92AB-CADE3518BB73}" dt="2024-02-10T23:47:45.749" v="7956"/>
        <pc:sldMkLst>
          <pc:docMk/>
          <pc:sldMk cId="2328355984" sldId="276"/>
        </pc:sldMkLst>
        <pc:spChg chg="mod">
          <ac:chgData name="Garrett, Randy" userId="aab14a25-d47d-445e-8189-010d43612fdb" providerId="ADAL" clId="{56A27572-4249-47D1-92AB-CADE3518BB73}" dt="2024-02-07T02:28:10.563" v="4257" actId="20577"/>
          <ac:spMkLst>
            <pc:docMk/>
            <pc:sldMk cId="2328355984" sldId="276"/>
            <ac:spMk id="2" creationId="{10ECB2CC-E791-B998-8841-EB1CB39FE127}"/>
          </ac:spMkLst>
        </pc:spChg>
        <pc:spChg chg="mod">
          <ac:chgData name="Garrett, Randy" userId="aab14a25-d47d-445e-8189-010d43612fdb" providerId="ADAL" clId="{56A27572-4249-47D1-92AB-CADE3518BB73}" dt="2024-02-07T02:33:11.752" v="4682" actId="20577"/>
          <ac:spMkLst>
            <pc:docMk/>
            <pc:sldMk cId="2328355984" sldId="276"/>
            <ac:spMk id="3" creationId="{FDDF9E32-20A6-122E-F7B0-5B5AE078BE56}"/>
          </ac:spMkLst>
        </pc:spChg>
        <pc:spChg chg="add del">
          <ac:chgData name="Garrett, Randy" userId="aab14a25-d47d-445e-8189-010d43612fdb" providerId="ADAL" clId="{56A27572-4249-47D1-92AB-CADE3518BB73}" dt="2024-02-07T02:33:45.260" v="4684" actId="22"/>
          <ac:spMkLst>
            <pc:docMk/>
            <pc:sldMk cId="2328355984" sldId="276"/>
            <ac:spMk id="5" creationId="{DB7C2FB0-CC1C-80C6-C980-73205C8C79F7}"/>
          </ac:spMkLst>
        </pc:spChg>
      </pc:sldChg>
      <pc:sldChg chg="addSp modSp mod">
        <pc:chgData name="Garrett, Randy" userId="aab14a25-d47d-445e-8189-010d43612fdb" providerId="ADAL" clId="{56A27572-4249-47D1-92AB-CADE3518BB73}" dt="2024-02-07T02:38:23.170" v="5234"/>
        <pc:sldMkLst>
          <pc:docMk/>
          <pc:sldMk cId="3911848072" sldId="277"/>
        </pc:sldMkLst>
        <pc:spChg chg="mod">
          <ac:chgData name="Garrett, Randy" userId="aab14a25-d47d-445e-8189-010d43612fdb" providerId="ADAL" clId="{56A27572-4249-47D1-92AB-CADE3518BB73}" dt="2024-02-07T02:33:57.563" v="4711" actId="20577"/>
          <ac:spMkLst>
            <pc:docMk/>
            <pc:sldMk cId="3911848072" sldId="277"/>
            <ac:spMk id="2" creationId="{854EAED7-1CE6-0CD2-CF97-7E3F5D609B68}"/>
          </ac:spMkLst>
        </pc:spChg>
        <pc:spChg chg="mod">
          <ac:chgData name="Garrett, Randy" userId="aab14a25-d47d-445e-8189-010d43612fdb" providerId="ADAL" clId="{56A27572-4249-47D1-92AB-CADE3518BB73}" dt="2024-02-07T02:37:55.860" v="5231" actId="114"/>
          <ac:spMkLst>
            <pc:docMk/>
            <pc:sldMk cId="3911848072" sldId="277"/>
            <ac:spMk id="3" creationId="{F3964FBD-9CD2-2466-F9C2-E4146C88B25A}"/>
          </ac:spMkLst>
        </pc:spChg>
        <pc:spChg chg="add mod">
          <ac:chgData name="Garrett, Randy" userId="aab14a25-d47d-445e-8189-010d43612fdb" providerId="ADAL" clId="{56A27572-4249-47D1-92AB-CADE3518BB73}" dt="2024-02-07T02:38:00.706" v="5233" actId="114"/>
          <ac:spMkLst>
            <pc:docMk/>
            <pc:sldMk cId="3911848072" sldId="277"/>
            <ac:spMk id="4" creationId="{956963EC-2D25-0326-C4E4-29684DB14E9C}"/>
          </ac:spMkLst>
        </pc:spChg>
        <pc:spChg chg="mod">
          <ac:chgData name="Garrett, Randy" userId="aab14a25-d47d-445e-8189-010d43612fdb" providerId="ADAL" clId="{56A27572-4249-47D1-92AB-CADE3518BB73}" dt="2024-02-07T02:38:23.170" v="5234"/>
          <ac:spMkLst>
            <pc:docMk/>
            <pc:sldMk cId="3911848072" sldId="277"/>
            <ac:spMk id="5" creationId="{6A1F2641-0165-0002-6729-5176E9160F68}"/>
          </ac:spMkLst>
        </pc:spChg>
      </pc:sldChg>
      <pc:sldChg chg="modSp mod">
        <pc:chgData name="Garrett, Randy" userId="aab14a25-d47d-445e-8189-010d43612fdb" providerId="ADAL" clId="{56A27572-4249-47D1-92AB-CADE3518BB73}" dt="2024-02-07T02:38:51.965" v="5238" actId="13926"/>
        <pc:sldMkLst>
          <pc:docMk/>
          <pc:sldMk cId="2436119303" sldId="278"/>
        </pc:sldMkLst>
        <pc:spChg chg="mod">
          <ac:chgData name="Garrett, Randy" userId="aab14a25-d47d-445e-8189-010d43612fdb" providerId="ADAL" clId="{56A27572-4249-47D1-92AB-CADE3518BB73}" dt="2024-02-07T02:38:40.502" v="5236" actId="13926"/>
          <ac:spMkLst>
            <pc:docMk/>
            <pc:sldMk cId="2436119303" sldId="278"/>
            <ac:spMk id="3" creationId="{7BD72D30-55AD-9F1F-F5F5-D9778F31C8CB}"/>
          </ac:spMkLst>
        </pc:spChg>
        <pc:spChg chg="mod">
          <ac:chgData name="Garrett, Randy" userId="aab14a25-d47d-445e-8189-010d43612fdb" providerId="ADAL" clId="{56A27572-4249-47D1-92AB-CADE3518BB73}" dt="2024-02-07T02:38:51.965" v="5238" actId="13926"/>
          <ac:spMkLst>
            <pc:docMk/>
            <pc:sldMk cId="2436119303" sldId="278"/>
            <ac:spMk id="4" creationId="{D0597E79-2E6F-2D00-9BBB-20B11757E6A7}"/>
          </ac:spMkLst>
        </pc:spChg>
      </pc:sldChg>
      <pc:sldChg chg="modSp del mod modAnim">
        <pc:chgData name="Garrett, Randy" userId="aab14a25-d47d-445e-8189-010d43612fdb" providerId="ADAL" clId="{56A27572-4249-47D1-92AB-CADE3518BB73}" dt="2024-02-10T22:07:03.730" v="6612" actId="47"/>
        <pc:sldMkLst>
          <pc:docMk/>
          <pc:sldMk cId="963972641" sldId="279"/>
        </pc:sldMkLst>
        <pc:spChg chg="mod">
          <ac:chgData name="Garrett, Randy" userId="aab14a25-d47d-445e-8189-010d43612fdb" providerId="ADAL" clId="{56A27572-4249-47D1-92AB-CADE3518BB73}" dt="2024-02-10T21:56:47.865" v="5634" actId="20577"/>
          <ac:spMkLst>
            <pc:docMk/>
            <pc:sldMk cId="963972641" sldId="279"/>
            <ac:spMk id="2" creationId="{D1E33150-F1CD-6B1D-E21F-953A669E3879}"/>
          </ac:spMkLst>
        </pc:spChg>
        <pc:spChg chg="mod">
          <ac:chgData name="Garrett, Randy" userId="aab14a25-d47d-445e-8189-010d43612fdb" providerId="ADAL" clId="{56A27572-4249-47D1-92AB-CADE3518BB73}" dt="2024-02-10T22:03:38.841" v="6407" actId="115"/>
          <ac:spMkLst>
            <pc:docMk/>
            <pc:sldMk cId="963972641" sldId="279"/>
            <ac:spMk id="3" creationId="{F7F75FE7-9CBE-611C-A3F9-0E84C6CE3BDB}"/>
          </ac:spMkLst>
        </pc:spChg>
      </pc:sldChg>
      <pc:sldChg chg="addSp delSp modSp mod">
        <pc:chgData name="Garrett, Randy" userId="aab14a25-d47d-445e-8189-010d43612fdb" providerId="ADAL" clId="{56A27572-4249-47D1-92AB-CADE3518BB73}" dt="2024-02-10T22:12:52.034" v="6757" actId="114"/>
        <pc:sldMkLst>
          <pc:docMk/>
          <pc:sldMk cId="4043585247" sldId="279"/>
        </pc:sldMkLst>
        <pc:spChg chg="mod">
          <ac:chgData name="Garrett, Randy" userId="aab14a25-d47d-445e-8189-010d43612fdb" providerId="ADAL" clId="{56A27572-4249-47D1-92AB-CADE3518BB73}" dt="2024-02-10T22:10:18.440" v="6641" actId="20577"/>
          <ac:spMkLst>
            <pc:docMk/>
            <pc:sldMk cId="4043585247" sldId="279"/>
            <ac:spMk id="2" creationId="{BFD0F2F3-2E05-0C28-B563-C17B9F3CC266}"/>
          </ac:spMkLst>
        </pc:spChg>
        <pc:spChg chg="del">
          <ac:chgData name="Garrett, Randy" userId="aab14a25-d47d-445e-8189-010d43612fdb" providerId="ADAL" clId="{56A27572-4249-47D1-92AB-CADE3518BB73}" dt="2024-02-10T22:10:32.536" v="6643" actId="478"/>
          <ac:spMkLst>
            <pc:docMk/>
            <pc:sldMk cId="4043585247" sldId="279"/>
            <ac:spMk id="3" creationId="{1C423C0D-E5BA-647F-AE59-4DE941F1719B}"/>
          </ac:spMkLst>
        </pc:spChg>
        <pc:spChg chg="del">
          <ac:chgData name="Garrett, Randy" userId="aab14a25-d47d-445e-8189-010d43612fdb" providerId="ADAL" clId="{56A27572-4249-47D1-92AB-CADE3518BB73}" dt="2024-02-10T22:10:24.416" v="6642" actId="478"/>
          <ac:spMkLst>
            <pc:docMk/>
            <pc:sldMk cId="4043585247" sldId="279"/>
            <ac:spMk id="4" creationId="{42718A05-74AE-7236-1640-A265598DF243}"/>
          </ac:spMkLst>
        </pc:spChg>
        <pc:spChg chg="add del mod">
          <ac:chgData name="Garrett, Randy" userId="aab14a25-d47d-445e-8189-010d43612fdb" providerId="ADAL" clId="{56A27572-4249-47D1-92AB-CADE3518BB73}" dt="2024-02-10T22:10:39.612" v="6646" actId="478"/>
          <ac:spMkLst>
            <pc:docMk/>
            <pc:sldMk cId="4043585247" sldId="279"/>
            <ac:spMk id="6" creationId="{584B3043-79E5-87E1-7AF2-08231787465C}"/>
          </ac:spMkLst>
        </pc:spChg>
        <pc:spChg chg="add mod">
          <ac:chgData name="Garrett, Randy" userId="aab14a25-d47d-445e-8189-010d43612fdb" providerId="ADAL" clId="{56A27572-4249-47D1-92AB-CADE3518BB73}" dt="2024-02-10T22:10:36.844" v="6645"/>
          <ac:spMkLst>
            <pc:docMk/>
            <pc:sldMk cId="4043585247" sldId="279"/>
            <ac:spMk id="7" creationId="{ED42F34B-1595-40C2-7E21-2D5ED29EEB64}"/>
          </ac:spMkLst>
        </pc:spChg>
        <pc:spChg chg="add mod">
          <ac:chgData name="Garrett, Randy" userId="aab14a25-d47d-445e-8189-010d43612fdb" providerId="ADAL" clId="{56A27572-4249-47D1-92AB-CADE3518BB73}" dt="2024-02-10T22:12:52.034" v="6757" actId="114"/>
          <ac:spMkLst>
            <pc:docMk/>
            <pc:sldMk cId="4043585247" sldId="279"/>
            <ac:spMk id="8" creationId="{2B1931E9-D3D6-E6E3-AE52-324C42B1DBFE}"/>
          </ac:spMkLst>
        </pc:spChg>
      </pc:sldChg>
      <pc:sldChg chg="del">
        <pc:chgData name="Garrett, Randy" userId="aab14a25-d47d-445e-8189-010d43612fdb" providerId="ADAL" clId="{56A27572-4249-47D1-92AB-CADE3518BB73}" dt="2024-02-10T22:10:06.164" v="6614" actId="47"/>
        <pc:sldMkLst>
          <pc:docMk/>
          <pc:sldMk cId="461191012" sldId="280"/>
        </pc:sldMkLst>
      </pc:sldChg>
      <pc:sldChg chg="add del setBg">
        <pc:chgData name="Garrett, Randy" userId="aab14a25-d47d-445e-8189-010d43612fdb" providerId="ADAL" clId="{56A27572-4249-47D1-92AB-CADE3518BB73}" dt="2024-02-10T22:04:03.206" v="6409"/>
        <pc:sldMkLst>
          <pc:docMk/>
          <pc:sldMk cId="620074266" sldId="280"/>
        </pc:sldMkLst>
      </pc:sldChg>
      <pc:sldChg chg="modSp mod ord modAnim">
        <pc:chgData name="Garrett, Randy" userId="aab14a25-d47d-445e-8189-010d43612fdb" providerId="ADAL" clId="{56A27572-4249-47D1-92AB-CADE3518BB73}" dt="2024-02-10T23:41:39.980" v="7954"/>
        <pc:sldMkLst>
          <pc:docMk/>
          <pc:sldMk cId="667479492" sldId="280"/>
        </pc:sldMkLst>
        <pc:spChg chg="mod">
          <ac:chgData name="Garrett, Randy" userId="aab14a25-d47d-445e-8189-010d43612fdb" providerId="ADAL" clId="{56A27572-4249-47D1-92AB-CADE3518BB73}" dt="2024-02-10T22:13:39.112" v="6819" actId="20577"/>
          <ac:spMkLst>
            <pc:docMk/>
            <pc:sldMk cId="667479492" sldId="280"/>
            <ac:spMk id="2" creationId="{1B5B410C-B08C-FDD6-9B79-1315D8EE11B0}"/>
          </ac:spMkLst>
        </pc:spChg>
        <pc:spChg chg="mod">
          <ac:chgData name="Garrett, Randy" userId="aab14a25-d47d-445e-8189-010d43612fdb" providerId="ADAL" clId="{56A27572-4249-47D1-92AB-CADE3518BB73}" dt="2024-02-10T23:29:47.361" v="7951" actId="313"/>
          <ac:spMkLst>
            <pc:docMk/>
            <pc:sldMk cId="667479492" sldId="280"/>
            <ac:spMk id="8" creationId="{C51D7293-802D-A1FE-7EB9-513D7D4B9F0B}"/>
          </ac:spMkLst>
        </pc:spChg>
      </pc:sldChg>
      <pc:sldChg chg="modSp del modAnim">
        <pc:chgData name="Garrett, Randy" userId="aab14a25-d47d-445e-8189-010d43612fdb" providerId="ADAL" clId="{56A27572-4249-47D1-92AB-CADE3518BB73}" dt="2024-02-10T22:07:14.047" v="6613" actId="47"/>
        <pc:sldMkLst>
          <pc:docMk/>
          <pc:sldMk cId="3109990675" sldId="280"/>
        </pc:sldMkLst>
        <pc:spChg chg="mod">
          <ac:chgData name="Garrett, Randy" userId="aab14a25-d47d-445e-8189-010d43612fdb" providerId="ADAL" clId="{56A27572-4249-47D1-92AB-CADE3518BB73}" dt="2024-02-10T22:06:40.444" v="6611" actId="20577"/>
          <ac:spMkLst>
            <pc:docMk/>
            <pc:sldMk cId="3109990675" sldId="280"/>
            <ac:spMk id="3" creationId="{B9D37422-F4DD-CD6B-AFB1-B14633028E18}"/>
          </ac:spMkLst>
        </pc:spChg>
      </pc:sldChg>
      <pc:sldChg chg="modSp mod ord modAnim">
        <pc:chgData name="Garrett, Randy" userId="aab14a25-d47d-445e-8189-010d43612fdb" providerId="ADAL" clId="{56A27572-4249-47D1-92AB-CADE3518BB73}" dt="2024-02-10T22:45:17.796" v="7489"/>
        <pc:sldMkLst>
          <pc:docMk/>
          <pc:sldMk cId="3375349037" sldId="281"/>
        </pc:sldMkLst>
        <pc:spChg chg="mod">
          <ac:chgData name="Garrett, Randy" userId="aab14a25-d47d-445e-8189-010d43612fdb" providerId="ADAL" clId="{56A27572-4249-47D1-92AB-CADE3518BB73}" dt="2024-02-10T22:41:00.338" v="7143" actId="20577"/>
          <ac:spMkLst>
            <pc:docMk/>
            <pc:sldMk cId="3375349037" sldId="281"/>
            <ac:spMk id="2" creationId="{B81D9517-3266-7DD7-A2E0-9A537DA69B1F}"/>
          </ac:spMkLst>
        </pc:spChg>
        <pc:spChg chg="mod">
          <ac:chgData name="Garrett, Randy" userId="aab14a25-d47d-445e-8189-010d43612fdb" providerId="ADAL" clId="{56A27572-4249-47D1-92AB-CADE3518BB73}" dt="2024-02-10T22:44:42.048" v="7487" actId="20577"/>
          <ac:spMkLst>
            <pc:docMk/>
            <pc:sldMk cId="3375349037" sldId="281"/>
            <ac:spMk id="8" creationId="{651CA385-59E0-83F3-E425-9E7835E644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04B7-FE41-44A4-B396-7BFC9AD47DFE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2B20A-F9D4-40B9-BEEA-6227709C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2B20A-F9D4-40B9-BEEA-6227709C94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4155849"/>
            <a:ext cx="5065486" cy="2387600"/>
          </a:xfrm>
        </p:spPr>
        <p:txBody>
          <a:bodyPr>
            <a:normAutofit fontScale="90000"/>
          </a:bodyPr>
          <a:lstStyle/>
          <a:p>
            <a:r>
              <a:rPr lang="en-US" sz="4900" i="1" dirty="0"/>
              <a:t>Lesson 13</a:t>
            </a:r>
            <a:br>
              <a:rPr lang="en-US" dirty="0"/>
            </a:br>
            <a:r>
              <a:rPr lang="en-US" b="1" dirty="0"/>
              <a:t>Using the Psalms to Improve our Prayers</a:t>
            </a:r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73A5C9-07DA-F3DA-F9DA-BEF43DD77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5CC8-642F-E55A-1B62-68C9C41D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CFB03-C95B-5905-31FF-82D0EFF51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REVIEWING THE PAST</a:t>
            </a:r>
          </a:p>
          <a:p>
            <a:pPr marL="0" indent="0">
              <a:buNone/>
            </a:pPr>
            <a:r>
              <a:rPr lang="en-US" i="1" dirty="0"/>
              <a:t>Psalm 3</a:t>
            </a:r>
          </a:p>
          <a:p>
            <a:pPr marL="0" indent="0">
              <a:buNone/>
            </a:pPr>
            <a:r>
              <a:rPr lang="en-US" dirty="0"/>
              <a:t>Q: How does reviewing the past help us when we begin a prayer to God?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REFLECTING ON GOD</a:t>
            </a:r>
          </a:p>
          <a:p>
            <a:pPr marL="0" indent="0">
              <a:buNone/>
            </a:pPr>
            <a:r>
              <a:rPr lang="en-US" i="1" dirty="0"/>
              <a:t>Psalm 93</a:t>
            </a:r>
          </a:p>
          <a:p>
            <a:pPr marL="0" indent="0">
              <a:buNone/>
            </a:pPr>
            <a:r>
              <a:rPr lang="en-US" dirty="0"/>
              <a:t>Q: As we reflect on God in our prayer, what are some things that come to mind concerning his character as it relates to us praying to him?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8454C6-E7AE-8EBC-FBD2-D557FF0E1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4611-E1CB-29A4-E73B-87CBA357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BF2CF-CD15-4A68-E3A4-4AD7680B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RECALLING GOD’S PROMISES</a:t>
            </a:r>
          </a:p>
          <a:p>
            <a:pPr marL="0" indent="0">
              <a:buNone/>
            </a:pPr>
            <a:r>
              <a:rPr lang="en-US" i="1" dirty="0"/>
              <a:t>Psalm 132:8-13</a:t>
            </a:r>
          </a:p>
          <a:p>
            <a:pPr marL="0" indent="0">
              <a:buNone/>
            </a:pPr>
            <a:r>
              <a:rPr lang="en-US" dirty="0"/>
              <a:t>Q: How does recalling God’s promises rejuvenate and strengthen our faith?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ASKING GOD TO ACT</a:t>
            </a:r>
          </a:p>
          <a:p>
            <a:pPr marL="0" indent="0">
              <a:buNone/>
            </a:pPr>
            <a:r>
              <a:rPr lang="en-US" i="1" dirty="0"/>
              <a:t>Psalm 10:7-18</a:t>
            </a:r>
          </a:p>
          <a:p>
            <a:pPr marL="0" indent="0">
              <a:buNone/>
            </a:pPr>
            <a:r>
              <a:rPr lang="en-US" dirty="0"/>
              <a:t>Q: How might reviewing the past, reflecting on God and recalling God’s promises affect the way that I ask God for things in my prayers?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6E486E-CDA6-855D-2A2F-50FC10A83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D9517-3266-7DD7-A2E0-9A537DA6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Secondary Value of Prayer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51CA385-59E0-83F3-E425-9E7835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dirty="0"/>
              <a:t>Working through the problem</a:t>
            </a:r>
          </a:p>
          <a:p>
            <a:pPr lvl="1"/>
            <a:r>
              <a:rPr lang="en-US" dirty="0"/>
              <a:t>Starts with desperation</a:t>
            </a:r>
          </a:p>
          <a:p>
            <a:pPr lvl="1"/>
            <a:r>
              <a:rPr lang="en-US" dirty="0"/>
              <a:t>Reflecting on who God Is</a:t>
            </a:r>
          </a:p>
          <a:p>
            <a:pPr lvl="1"/>
            <a:r>
              <a:rPr lang="en-US" dirty="0"/>
              <a:t>Remembering what God has done for us in the past</a:t>
            </a:r>
          </a:p>
          <a:p>
            <a:pPr lvl="1"/>
            <a:r>
              <a:rPr lang="en-US" dirty="0"/>
              <a:t>Then in confidence, asks God to help</a:t>
            </a:r>
          </a:p>
          <a:p>
            <a:pPr lvl="1"/>
            <a:r>
              <a:rPr lang="en-US" dirty="0"/>
              <a:t>And ends with adoration to God</a:t>
            </a:r>
          </a:p>
          <a:p>
            <a:pPr lvl="1"/>
            <a:endParaRPr lang="en-US" dirty="0"/>
          </a:p>
          <a:p>
            <a:r>
              <a:rPr lang="en-US" dirty="0"/>
              <a:t>Psalm 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3D95DC-6F8D-D8AC-39B7-5B1044E71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EAED7-1CE6-0CD2-CF97-7E3F5D6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Special Prayers in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4FBD-9CD2-2466-F9C2-E4146C88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5366239" cy="4531632"/>
          </a:xfrm>
        </p:spPr>
        <p:txBody>
          <a:bodyPr>
            <a:normAutofit/>
          </a:bodyPr>
          <a:lstStyle/>
          <a:p>
            <a:r>
              <a:rPr lang="en-US" dirty="0"/>
              <a:t>Prayer for dependance (86)</a:t>
            </a:r>
          </a:p>
          <a:p>
            <a:r>
              <a:rPr lang="en-US" dirty="0"/>
              <a:t>Expressing a longing for God (63)</a:t>
            </a:r>
          </a:p>
          <a:p>
            <a:r>
              <a:rPr lang="en-US" dirty="0"/>
              <a:t>Expressing trust in God (62)</a:t>
            </a:r>
          </a:p>
          <a:p>
            <a:r>
              <a:rPr lang="en-US" dirty="0"/>
              <a:t>Prayer of distress (57)</a:t>
            </a:r>
          </a:p>
          <a:p>
            <a:r>
              <a:rPr lang="en-US" dirty="0"/>
              <a:t>Gratitude to God (65)</a:t>
            </a:r>
          </a:p>
          <a:p>
            <a:r>
              <a:rPr lang="en-US" dirty="0"/>
              <a:t>Expressing grief (102)</a:t>
            </a:r>
          </a:p>
          <a:p>
            <a:r>
              <a:rPr lang="en-US" dirty="0"/>
              <a:t>When God seems silent (44)</a:t>
            </a:r>
          </a:p>
          <a:p>
            <a:r>
              <a:rPr lang="en-US" dirty="0"/>
              <a:t>Expressing Joy to God (66)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6963EC-2D25-0326-C4E4-29684DB14E9C}"/>
              </a:ext>
            </a:extLst>
          </p:cNvPr>
          <p:cNvSpPr txBox="1">
            <a:spLocks/>
          </p:cNvSpPr>
          <p:nvPr/>
        </p:nvSpPr>
        <p:spPr>
          <a:xfrm>
            <a:off x="5969976" y="1840139"/>
            <a:ext cx="5366239" cy="453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Prayer of desperation (142)</a:t>
            </a:r>
          </a:p>
          <a:p>
            <a:r>
              <a:rPr lang="en-US" dirty="0"/>
              <a:t>Prayer of despair (88)</a:t>
            </a:r>
          </a:p>
          <a:p>
            <a:r>
              <a:rPr lang="en-US" dirty="0"/>
              <a:t>Cry to God for help (3)</a:t>
            </a:r>
          </a:p>
          <a:p>
            <a:r>
              <a:rPr lang="en-US" dirty="0"/>
              <a:t>Prayer of penitence (51)</a:t>
            </a:r>
          </a:p>
          <a:p>
            <a:r>
              <a:rPr lang="en-US" dirty="0"/>
              <a:t>Seeking God during fear (23)</a:t>
            </a:r>
          </a:p>
          <a:p>
            <a:r>
              <a:rPr lang="en-US" dirty="0"/>
              <a:t>Prayer in the face of doubt (73)</a:t>
            </a:r>
          </a:p>
          <a:p>
            <a:r>
              <a:rPr lang="en-US" dirty="0"/>
              <a:t>When facing death (90)</a:t>
            </a:r>
          </a:p>
          <a:p>
            <a:r>
              <a:rPr lang="en-US" dirty="0"/>
              <a:t>Expressing praise to God (150)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36076C-F744-1ACA-EDC2-13DD3D2E2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C5F5-C01D-60C9-792C-88F1D76A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Special Prayers in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2D30-55AD-9F1F-F5F5-D9778F31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5366239" cy="4531632"/>
          </a:xfrm>
        </p:spPr>
        <p:txBody>
          <a:bodyPr>
            <a:normAutofit/>
          </a:bodyPr>
          <a:lstStyle/>
          <a:p>
            <a:r>
              <a:rPr lang="en-US" dirty="0"/>
              <a:t>Prayer for dependance (86)</a:t>
            </a:r>
          </a:p>
          <a:p>
            <a:r>
              <a:rPr lang="en-US" dirty="0"/>
              <a:t>Expressing a longing for God (63)</a:t>
            </a:r>
          </a:p>
          <a:p>
            <a:r>
              <a:rPr lang="en-US" dirty="0"/>
              <a:t>Expressing trust in God (62)</a:t>
            </a:r>
          </a:p>
          <a:p>
            <a:r>
              <a:rPr lang="en-US" dirty="0"/>
              <a:t>Prayer of distress (57)</a:t>
            </a:r>
          </a:p>
          <a:p>
            <a:r>
              <a:rPr lang="en-US" dirty="0"/>
              <a:t>Gratitude to God (65)</a:t>
            </a:r>
          </a:p>
          <a:p>
            <a:r>
              <a:rPr lang="en-US" dirty="0">
                <a:highlight>
                  <a:srgbClr val="FFFF00"/>
                </a:highlight>
              </a:rPr>
              <a:t>Expressing grief (102)</a:t>
            </a:r>
          </a:p>
          <a:p>
            <a:r>
              <a:rPr lang="en-US" dirty="0">
                <a:highlight>
                  <a:srgbClr val="FFFF00"/>
                </a:highlight>
              </a:rPr>
              <a:t>When God seems silent (44)</a:t>
            </a:r>
          </a:p>
          <a:p>
            <a:r>
              <a:rPr lang="en-US" dirty="0"/>
              <a:t>Expressing Joy to God (66)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597E79-2E6F-2D00-9BBB-20B11757E6A7}"/>
              </a:ext>
            </a:extLst>
          </p:cNvPr>
          <p:cNvSpPr txBox="1">
            <a:spLocks/>
          </p:cNvSpPr>
          <p:nvPr/>
        </p:nvSpPr>
        <p:spPr>
          <a:xfrm>
            <a:off x="5969976" y="1840139"/>
            <a:ext cx="5366239" cy="453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Prayer of desperation (142)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of despair (88)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Cry to God for help (3)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of penitence (51)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Seeking God during fear (23)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Prayer in the face of doubt (73)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When facing death (90)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Expressing praise to God (150)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119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D3CEEB-968E-AF51-1B98-9D2937416E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B410C-B08C-FDD6-9B79-1315D8EE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Being Honest when we Pray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1D7293-802D-A1FE-7EB9-513D7D4B9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664293"/>
            <a:ext cx="11353800" cy="4531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When expressing grief (Psalm 102:1-11)</a:t>
            </a:r>
          </a:p>
          <a:p>
            <a:pPr marL="0" indent="0" algn="ctr">
              <a:buNone/>
            </a:pPr>
            <a:r>
              <a:rPr lang="en-US" dirty="0"/>
              <a:t>“Lord I am heartbroken and in need desperately of your help and guidance”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When God seems silent (Psalm 44:9-16)</a:t>
            </a:r>
          </a:p>
          <a:p>
            <a:pPr marL="0" indent="0" algn="ctr">
              <a:buNone/>
            </a:pPr>
            <a:r>
              <a:rPr lang="en-US" dirty="0"/>
              <a:t>“Why have you thrown me (or my family) away to the garbage and given up on us”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Prayer of penitence (Psalm 51:1-4)</a:t>
            </a:r>
          </a:p>
          <a:p>
            <a:pPr marL="0" indent="0" algn="ctr">
              <a:buNone/>
            </a:pPr>
            <a:r>
              <a:rPr lang="en-US" dirty="0"/>
              <a:t>“I have failed miserably and do not deserve you as my God because I have </a:t>
            </a:r>
          </a:p>
          <a:p>
            <a:pPr marL="0" indent="0" algn="ctr">
              <a:buNone/>
            </a:pPr>
            <a:r>
              <a:rPr lang="en-US" dirty="0"/>
              <a:t>become as evil as anything around me.”</a:t>
            </a:r>
          </a:p>
        </p:txBody>
      </p:sp>
    </p:spTree>
    <p:extLst>
      <p:ext uri="{BB962C8B-B14F-4D97-AF65-F5344CB8AC3E}">
        <p14:creationId xmlns:p14="http://schemas.microsoft.com/office/powerpoint/2010/main" val="6674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0AF812-A7E6-6B25-1640-C5CB9E9CB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B2CC-E791-B998-8841-EB1CB39F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Expanding the Subject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9E32-20A6-122E-F7B0-5B5AE078B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r>
              <a:rPr lang="en-US" dirty="0"/>
              <a:t>When afraid – (3, 91)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i="1" dirty="0">
                <a:sym typeface="Wingdings" panose="05000000000000000000" pitchFamily="2" charset="2"/>
              </a:rPr>
              <a:t>Read 91:10-11</a:t>
            </a:r>
          </a:p>
          <a:p>
            <a:r>
              <a:rPr lang="en-US" dirty="0">
                <a:sym typeface="Wingdings" panose="05000000000000000000" pitchFamily="2" charset="2"/>
              </a:rPr>
              <a:t>When alone – (27)  </a:t>
            </a:r>
            <a:r>
              <a:rPr lang="en-US" b="1" i="1" dirty="0">
                <a:sym typeface="Wingdings" panose="05000000000000000000" pitchFamily="2" charset="2"/>
              </a:rPr>
              <a:t>Read 27:9-10</a:t>
            </a:r>
          </a:p>
          <a:p>
            <a:r>
              <a:rPr lang="en-US" dirty="0">
                <a:sym typeface="Wingdings" panose="05000000000000000000" pitchFamily="2" charset="2"/>
              </a:rPr>
              <a:t>When envious – (73)  </a:t>
            </a:r>
            <a:r>
              <a:rPr lang="en-US" b="1" i="1" dirty="0">
                <a:sym typeface="Wingdings" panose="05000000000000000000" pitchFamily="2" charset="2"/>
              </a:rPr>
              <a:t>Read 73:3-8, 16-19</a:t>
            </a:r>
          </a:p>
          <a:p>
            <a:r>
              <a:rPr lang="en-US" dirty="0">
                <a:sym typeface="Wingdings" panose="05000000000000000000" pitchFamily="2" charset="2"/>
              </a:rPr>
              <a:t>When sad – (13)  </a:t>
            </a:r>
            <a:r>
              <a:rPr lang="en-US" b="1" i="1" dirty="0">
                <a:sym typeface="Wingdings" panose="05000000000000000000" pitchFamily="2" charset="2"/>
              </a:rPr>
              <a:t>Read 13 full chapter</a:t>
            </a:r>
          </a:p>
          <a:p>
            <a:r>
              <a:rPr lang="en-US" dirty="0">
                <a:sym typeface="Wingdings" panose="05000000000000000000" pitchFamily="2" charset="2"/>
              </a:rPr>
              <a:t>When weak – (40, 121, 142)  </a:t>
            </a:r>
            <a:r>
              <a:rPr lang="en-US" b="1" i="1" dirty="0">
                <a:sym typeface="Wingdings" panose="05000000000000000000" pitchFamily="2" charset="2"/>
              </a:rPr>
              <a:t>Read 121 full chapter</a:t>
            </a:r>
          </a:p>
          <a:p>
            <a:r>
              <a:rPr lang="en-US" dirty="0">
                <a:sym typeface="Wingdings" panose="05000000000000000000" pitchFamily="2" charset="2"/>
              </a:rPr>
              <a:t>When worried – (37)  </a:t>
            </a:r>
            <a:r>
              <a:rPr lang="en-US" b="1" i="1" dirty="0">
                <a:sym typeface="Wingdings" panose="05000000000000000000" pitchFamily="2" charset="2"/>
              </a:rPr>
              <a:t>Read 37:1-9</a:t>
            </a:r>
          </a:p>
          <a:p>
            <a:r>
              <a:rPr lang="en-US" dirty="0">
                <a:sym typeface="Wingdings" panose="05000000000000000000" pitchFamily="2" charset="2"/>
              </a:rPr>
              <a:t>When tempted – (141)  </a:t>
            </a:r>
            <a:r>
              <a:rPr lang="en-US" b="1" i="1" dirty="0">
                <a:sym typeface="Wingdings" panose="05000000000000000000" pitchFamily="2" charset="2"/>
              </a:rPr>
              <a:t>Read 141:3-5</a:t>
            </a:r>
          </a:p>
          <a:p>
            <a:r>
              <a:rPr lang="en-US" dirty="0">
                <a:sym typeface="Wingdings" panose="05000000000000000000" pitchFamily="2" charset="2"/>
              </a:rPr>
              <a:t>When you feel like praising God – (96, 100, 145)  </a:t>
            </a:r>
            <a:r>
              <a:rPr lang="en-US" b="1" i="1" dirty="0">
                <a:sym typeface="Wingdings" panose="05000000000000000000" pitchFamily="2" charset="2"/>
              </a:rPr>
              <a:t>Read 96:1-4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55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FB3768-ACC8-DD46-9849-B6B49F40B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F2F3-2E05-0C28-B563-C17B9F3C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Expanding our vision of God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1931E9-D3D6-E6E3-AE52-324C42B1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Our shield</a:t>
            </a:r>
          </a:p>
          <a:p>
            <a:pPr marL="0" indent="0" algn="ctr">
              <a:buNone/>
            </a:pPr>
            <a:r>
              <a:rPr lang="en-US" dirty="0"/>
              <a:t>Our deliverer</a:t>
            </a:r>
          </a:p>
          <a:p>
            <a:pPr marL="0" indent="0" algn="ctr">
              <a:buNone/>
            </a:pPr>
            <a:r>
              <a:rPr lang="en-US" dirty="0"/>
              <a:t>Our teacher</a:t>
            </a:r>
          </a:p>
          <a:p>
            <a:pPr marL="0" indent="0" algn="ctr">
              <a:buNone/>
            </a:pPr>
            <a:r>
              <a:rPr lang="en-US" dirty="0"/>
              <a:t>Our refuge</a:t>
            </a:r>
          </a:p>
          <a:p>
            <a:pPr marL="0" indent="0" algn="ctr">
              <a:buNone/>
            </a:pPr>
            <a:r>
              <a:rPr lang="en-US" dirty="0"/>
              <a:t>Our healer</a:t>
            </a:r>
          </a:p>
          <a:p>
            <a:pPr marL="0" indent="0" algn="ctr">
              <a:buNone/>
            </a:pPr>
            <a:r>
              <a:rPr lang="en-US" dirty="0"/>
              <a:t>Our judge</a:t>
            </a:r>
          </a:p>
          <a:p>
            <a:pPr marL="0" indent="0" algn="ctr">
              <a:buNone/>
            </a:pPr>
            <a:r>
              <a:rPr lang="en-US" dirty="0"/>
              <a:t>Our rock</a:t>
            </a:r>
          </a:p>
          <a:p>
            <a:pPr marL="0" indent="0" algn="ctr">
              <a:buNone/>
            </a:pPr>
            <a:r>
              <a:rPr lang="en-US" dirty="0"/>
              <a:t>Always there to listen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8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Using Psalms to Improve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Q: What are some questions that we might ask concerning the way that we prayer to God?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Are these new questions? Did anyone in the 1</a:t>
            </a:r>
            <a:r>
              <a:rPr lang="en-US" baseline="30000" dirty="0"/>
              <a:t>st</a:t>
            </a:r>
            <a:r>
              <a:rPr lang="en-US" dirty="0"/>
              <a:t> century also wonder about how they should be praying?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did Jesus answer the disciples question on how to pray?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does the way that Jesus responds to their question tell us about prayer?</a:t>
            </a:r>
          </a:p>
        </p:txBody>
      </p:sp>
    </p:spTree>
    <p:extLst>
      <p:ext uri="{BB962C8B-B14F-4D97-AF65-F5344CB8AC3E}">
        <p14:creationId xmlns:p14="http://schemas.microsoft.com/office/powerpoint/2010/main" val="94542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Some Prayers Based on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Strength (18:1-2)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“I love you, Lord, my strength.”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Guidance (25:4-5)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Peace (29:11)</a:t>
            </a:r>
          </a:p>
          <a:p>
            <a:r>
              <a:rPr lang="en-US" sz="3600" dirty="0">
                <a:sym typeface="Wingdings" panose="05000000000000000000" pitchFamily="2" charset="2"/>
              </a:rPr>
              <a:t>Thanksgiving (30:12)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Protection (31:3-4)  </a:t>
            </a:r>
            <a:r>
              <a:rPr lang="en-US" sz="3600" b="1" dirty="0">
                <a:sym typeface="Wingdings" panose="05000000000000000000" pitchFamily="2" charset="2"/>
              </a:rPr>
              <a:t>“You are my rock and my fortress”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Repentance (32:5)</a:t>
            </a:r>
          </a:p>
          <a:p>
            <a:r>
              <a:rPr lang="en-US" sz="3600" dirty="0">
                <a:sym typeface="Wingdings" panose="05000000000000000000" pitchFamily="2" charset="2"/>
              </a:rPr>
              <a:t>Deliverance (34:17)</a:t>
            </a:r>
          </a:p>
          <a:p>
            <a:r>
              <a:rPr lang="en-US" sz="3600" dirty="0">
                <a:sym typeface="Wingdings" panose="05000000000000000000" pitchFamily="2" charset="2"/>
              </a:rPr>
              <a:t>Comfort (42:11)</a:t>
            </a:r>
          </a:p>
          <a:p>
            <a:r>
              <a:rPr lang="en-US" sz="3600" dirty="0">
                <a:sym typeface="Wingdings" panose="05000000000000000000" pitchFamily="2" charset="2"/>
              </a:rPr>
              <a:t>Patience (46:10)  </a:t>
            </a:r>
            <a:r>
              <a:rPr lang="en-US" sz="3600" b="1" dirty="0">
                <a:sym typeface="Wingdings" panose="05000000000000000000" pitchFamily="2" charset="2"/>
              </a:rPr>
              <a:t>“Be still, and know that I am God.”</a:t>
            </a:r>
          </a:p>
          <a:p>
            <a:r>
              <a:rPr lang="en-US" sz="3600" dirty="0"/>
              <a:t>Trust (56:3)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“When I am afraid, I put my trust in you.”</a:t>
            </a:r>
            <a:endParaRPr lang="en-US" sz="36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3A04DC-FC66-1432-0F8A-0D162B2F9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577-5432-2C6B-ABFB-2F034268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Some Prayers Based on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3BF57-137F-AA0B-0AEC-1E64E3ED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Gratitude (63:3-4)</a:t>
            </a:r>
          </a:p>
          <a:p>
            <a:r>
              <a:rPr lang="en-US" sz="3600" dirty="0"/>
              <a:t>Healing (103:2-3)</a:t>
            </a:r>
          </a:p>
          <a:p>
            <a:r>
              <a:rPr lang="en-US" sz="3600" dirty="0"/>
              <a:t>Joy (118:24)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“This is the day the Lord has made; let us rejoice and be 				glad in it.”</a:t>
            </a:r>
          </a:p>
          <a:p>
            <a:r>
              <a:rPr lang="en-US" sz="3600" dirty="0">
                <a:sym typeface="Wingdings" panose="05000000000000000000" pitchFamily="2" charset="2"/>
              </a:rPr>
              <a:t>Obedience (119:34)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Forgiveness (130:3-4)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Wisdom (139:23-24)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Humility (141:4)</a:t>
            </a:r>
          </a:p>
          <a:p>
            <a:r>
              <a:rPr lang="en-US" sz="3600" dirty="0">
                <a:sym typeface="Wingdings" panose="05000000000000000000" pitchFamily="2" charset="2"/>
              </a:rPr>
              <a:t>Unity (133:1)</a:t>
            </a:r>
          </a:p>
          <a:p>
            <a:r>
              <a:rPr lang="en-US" sz="3600" dirty="0"/>
              <a:t>Trusting God’s Timing (27:14)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dirty="0">
                <a:sym typeface="Wingdings" panose="05000000000000000000" pitchFamily="2" charset="2"/>
              </a:rPr>
              <a:t>“Wait for the Lord; be strong and take 					                  heart and wait on the Lord.”</a:t>
            </a:r>
            <a:endParaRPr lang="en-US" sz="36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12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12D516-B020-50E0-E8D5-F9D656334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9675-B73F-023E-52B7-AFEBA537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God’s people quoting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E6628-30D3-2EB8-75D0-B88BDA73D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Q: Do we have any examples of God’s people quoting the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Jonah </a:t>
            </a:r>
            <a:r>
              <a:rPr lang="en-US" dirty="0">
                <a:sym typeface="Wingdings" panose="05000000000000000000" pitchFamily="2" charset="2"/>
              </a:rPr>
              <a:t> when in the belly of the fish  same phrasing as multiple Psalms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Jesus  “My God, why have thou forsaken me”  Reference to Psalm 22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Early Disciples  Acts 4:24-26  Reference to Psalm 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6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16713E-2F19-F826-63FE-04C84C206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559E-431F-F140-2924-A47137B3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EBA5-D01F-21D4-0AE1-5C5FAE95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HOW TO ADDRESS GOD</a:t>
            </a:r>
          </a:p>
          <a:p>
            <a:pPr marL="0" indent="0">
              <a:buNone/>
            </a:pPr>
            <a:r>
              <a:rPr lang="en-US" b="1" dirty="0"/>
              <a:t>Our Father in Heaven, hallowed be Your name</a:t>
            </a:r>
          </a:p>
          <a:p>
            <a:pPr marL="0" indent="0">
              <a:buNone/>
            </a:pPr>
            <a:r>
              <a:rPr lang="en-US" dirty="0"/>
              <a:t>(8:1); (25:1-2); (51:1)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might you sum up a good “rule of thumb” for how we should address God in our prayers, based on the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PRAYING THAT GOD’S WILL BE DONE</a:t>
            </a:r>
          </a:p>
          <a:p>
            <a:pPr marL="0" indent="0">
              <a:buNone/>
            </a:pPr>
            <a:r>
              <a:rPr lang="en-US" b="1" dirty="0"/>
              <a:t>Your will be done</a:t>
            </a:r>
          </a:p>
          <a:p>
            <a:pPr marL="0" indent="0">
              <a:buNone/>
            </a:pPr>
            <a:r>
              <a:rPr lang="en-US" dirty="0"/>
              <a:t>(57:11)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might our example of praying the God’s will be done change our perspective on the things we ask in prayer?</a:t>
            </a:r>
          </a:p>
        </p:txBody>
      </p:sp>
    </p:spTree>
    <p:extLst>
      <p:ext uri="{BB962C8B-B14F-4D97-AF65-F5344CB8AC3E}">
        <p14:creationId xmlns:p14="http://schemas.microsoft.com/office/powerpoint/2010/main" val="493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B973F0-9238-7382-E574-D2E5BFB84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5363-6793-4D82-F12A-DFE24D25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BDD0-233D-A953-1993-18579B1D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ASK FOR ASSISTANCE WITH OUR PHYICAL NEEDS</a:t>
            </a:r>
          </a:p>
          <a:p>
            <a:pPr marL="0" indent="0">
              <a:buNone/>
            </a:pPr>
            <a:r>
              <a:rPr lang="en-US" b="1" dirty="0"/>
              <a:t>Give us this day our daily bread….</a:t>
            </a:r>
          </a:p>
          <a:p>
            <a:pPr marL="0" indent="0">
              <a:buNone/>
            </a:pPr>
            <a:r>
              <a:rPr lang="en-US" dirty="0"/>
              <a:t>(144:12-15)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Based on the model prayer, and this example in Psalms, what are some examples of things that it would be OK for us to ask for regarding our physical needs?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REQUEST HELP WITH OUR SPIRITUAL NEEDS</a:t>
            </a:r>
          </a:p>
          <a:p>
            <a:pPr marL="0" indent="0">
              <a:buNone/>
            </a:pPr>
            <a:r>
              <a:rPr lang="en-US" b="1" dirty="0"/>
              <a:t>…and forgive us our trespasses as we forgive those who trespass </a:t>
            </a:r>
            <a:r>
              <a:rPr lang="en-US" b="1"/>
              <a:t>against us. Do </a:t>
            </a:r>
            <a:r>
              <a:rPr lang="en-US" b="1" dirty="0"/>
              <a:t>not lead us into temptation, but deliver us from the evil one</a:t>
            </a:r>
          </a:p>
          <a:p>
            <a:pPr marL="0" indent="0">
              <a:buNone/>
            </a:pPr>
            <a:r>
              <a:rPr lang="en-US" dirty="0"/>
              <a:t>(51)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What are some things we can learn from Psalm 51 concerning praying for our spiritual needs?</a:t>
            </a:r>
          </a:p>
        </p:txBody>
      </p:sp>
    </p:spTree>
    <p:extLst>
      <p:ext uri="{BB962C8B-B14F-4D97-AF65-F5344CB8AC3E}">
        <p14:creationId xmlns:p14="http://schemas.microsoft.com/office/powerpoint/2010/main" val="188809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CCA29D-E894-AB7E-F6DF-21938D867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70CF-CE3C-3A6F-58C0-AB940FD9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The Model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9336-0DFC-59EF-7D9A-E78B5D82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HOW TO CONCLUDE A PRAYER</a:t>
            </a:r>
          </a:p>
          <a:p>
            <a:pPr marL="0" indent="0">
              <a:buNone/>
            </a:pPr>
            <a:r>
              <a:rPr lang="en-US" b="1" dirty="0"/>
              <a:t>Yours is the kingdom and the power and the glory forever, Amen.</a:t>
            </a:r>
          </a:p>
          <a:p>
            <a:pPr marL="0" indent="0">
              <a:buNone/>
            </a:pPr>
            <a:r>
              <a:rPr lang="en-US" dirty="0"/>
              <a:t>(36:5-9)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What can we learn about how to conclude our prayers from the model prayer that Jesus shared as well as examples in Psalms?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do you reconcile Jesus giving us a model prayer with Jesus’ teaching against vain repetition?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69464F-3D9A-A959-8B94-82CB9F57C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068F-85D6-FFC1-D167-81B0CDD7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/>
          <a:lstStyle/>
          <a:p>
            <a:pPr algn="ctr"/>
            <a:r>
              <a:rPr lang="en-US" b="1" dirty="0"/>
              <a:t>Another Prayer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C07C-8429-4A75-B994-89F59375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the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 on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Recalling God’s promises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Asking God to act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1209</Words>
  <Application>Microsoft Office PowerPoint</Application>
  <PresentationFormat>Widescreen</PresentationFormat>
  <Paragraphs>161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Lesson 13 Using the Psalms to Improve our Prayers</vt:lpstr>
      <vt:lpstr>Using Psalms to Improve our Prayers</vt:lpstr>
      <vt:lpstr>Some Prayers Based on Psalms</vt:lpstr>
      <vt:lpstr>Some Prayers Based on Psalms</vt:lpstr>
      <vt:lpstr>God’s people quoting Psalms</vt:lpstr>
      <vt:lpstr>The Model Prayer</vt:lpstr>
      <vt:lpstr>The Model Prayer</vt:lpstr>
      <vt:lpstr>The Model Prayer</vt:lpstr>
      <vt:lpstr>Another Prayer Pattern</vt:lpstr>
      <vt:lpstr>Another Prayer Pattern</vt:lpstr>
      <vt:lpstr>Another Prayer Pattern</vt:lpstr>
      <vt:lpstr>Secondary Value of Prayer </vt:lpstr>
      <vt:lpstr>Special Prayers in Psalms</vt:lpstr>
      <vt:lpstr>Special Prayers in Psalms</vt:lpstr>
      <vt:lpstr>Being Honest when we Pray</vt:lpstr>
      <vt:lpstr>Expanding the Subject Matter</vt:lpstr>
      <vt:lpstr>Expanding our vision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Garrett, Randy</cp:lastModifiedBy>
  <cp:revision>3</cp:revision>
  <dcterms:created xsi:type="dcterms:W3CDTF">2023-12-02T19:14:04Z</dcterms:created>
  <dcterms:modified xsi:type="dcterms:W3CDTF">2024-02-10T23:47:56Z</dcterms:modified>
</cp:coreProperties>
</file>