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7" r:id="rId3"/>
    <p:sldId id="263" r:id="rId4"/>
    <p:sldId id="256" r:id="rId5"/>
    <p:sldId id="259" r:id="rId6"/>
    <p:sldId id="260" r:id="rId7"/>
    <p:sldId id="261" r:id="rId8"/>
    <p:sldId id="262" r:id="rId9"/>
    <p:sldId id="264" r:id="rId10"/>
    <p:sldId id="268" r:id="rId11"/>
    <p:sldId id="269" r:id="rId12"/>
    <p:sldId id="271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5D0"/>
    <a:srgbClr val="000000"/>
    <a:srgbClr val="DCD9CC"/>
    <a:srgbClr val="B39B54"/>
    <a:srgbClr val="EE7D31"/>
    <a:srgbClr val="F3F8FF"/>
    <a:srgbClr val="F8FEF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28"/>
    <p:restoredTop sz="94648"/>
  </p:normalViewPr>
  <p:slideViewPr>
    <p:cSldViewPr snapToGrid="0" showGuides="1">
      <p:cViewPr varScale="1">
        <p:scale>
          <a:sx n="101" d="100"/>
          <a:sy n="101" d="100"/>
        </p:scale>
        <p:origin x="20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04D50-EB42-7340-BCEC-D10AC9DF1A37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16EC8-8EA6-FF4F-8DEF-C3C80CF1A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7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4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6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3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16EC8-8EA6-FF4F-8DEF-C3C80CF1A7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5C44-E1FC-9DA8-F7CF-3E36B4FC1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93651-A1F8-F26E-E3D4-D3DD27CB0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AE263-418C-AC6C-500F-CA63D8F8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901C2-5656-AB42-C596-AF2CEF018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63240-610A-1D64-0387-E0FDFDFE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8808-BCF2-27AA-FF30-EBD8796E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015711-DE75-1413-E9D5-C7CA4F039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DDEAB-4D08-199A-FB60-6C33CCC0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0EF5-9EF3-B440-21E5-23589EF2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84043-5A2F-47E4-271A-E5AEB414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0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497AC-7123-A34B-A934-25089D0C7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10BC4-7378-A0F1-8AA4-F2CFB8FFF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9BCD0-2260-96EC-C485-0904A7C5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ADB94-E66C-33B9-F977-0703BB32C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B70EA-D17F-A6E4-9A87-E440D644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CDBD-99CD-4C64-8E40-D8D7C850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91124-5F4F-0801-65DD-BB7C248A9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54774-3F04-5D5F-2E7D-EA9B85DC6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C0C1F-107B-B389-81C8-E3A3D437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CC6A9-2F85-F192-1A6F-793E6B16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0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78CAA-C15D-CA58-1862-9A4C7810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1D85B-8621-D474-537B-B5C2C799D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3E9EA-3EB8-113C-2C02-355ADE99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351DE-1AD0-1194-FBBB-B2322276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E303D-C266-91B9-D50B-F95EDB79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8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0776-CE8D-89D5-3EF9-280FABD0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22A4-4D3A-2A3E-A27D-3928D9A51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26E7B-EE28-3805-F976-524B7A04B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6B633-B0FF-F0B9-C3E1-FB3CFD47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70F26-1D80-7CC4-F1E3-3E40394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633A8-820F-89A9-1A9D-BE4AD4E6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8520-5C7F-BBBB-598E-4644B60E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633AC-7B8C-29DD-D32F-F21CFF65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5FA30-D79B-A741-35E3-795F4FBF8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9D17E-5EC9-8870-BB2B-1FCF005CF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454F6-DDEA-6DD9-EE9B-15DABC746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0E6B2C-4EB1-7008-C861-C1CE2F22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534C3-A0B1-B8DF-D195-5D3E40E1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519836-5836-C57A-6237-775C14B5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7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C0B7-5330-6EE6-F79D-FB5717DF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3F752-561F-29D1-14EB-70C1771B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03294-BCB1-1C9E-1FE7-0BB72BEE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A27F6-9B48-3C83-9EF3-D5A4B011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EDBA19-934F-564C-4B60-E5614124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96BA8-A5F6-198D-E281-6DECE0BD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F1611-B8E2-F9FA-85E4-9233B822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E5B46-3FA2-69BF-D13B-276A1B6F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84FB-AFA1-A105-9702-AFF67B666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F1B77-B0A3-3D3B-0924-46B25AD01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7EE3D-305F-7DF6-4C58-D0C43641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F7C8B-7BE9-87AA-0AAB-E3506B6F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06E42-E4CB-2A21-62C7-D2DA2AC2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3BEEA-7308-0A10-2AA5-7FFEDE12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3DBD1-8BB5-645D-E905-7A74E1C4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5D1697-E990-1FBB-CBE0-524F8B9CC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6BEB2-8C0A-0367-E040-1DBC2363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C5F66-DEE8-5DF4-6FCB-1B080A99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3F3A0-AF43-5CD1-1761-B49C9F24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4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98E99-EEB8-DB59-7FF6-A5D1087CB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9423-5FDE-4E74-0D4A-80AE16DA3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3549-F18D-342D-5D75-FC0B85513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93852-C594-4C44-A6BF-14CDE12F69A4}" type="datetimeFigureOut">
              <a:rPr lang="en-US" smtClean="0"/>
              <a:t>6/11/23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A24B2-6069-C826-CDE1-2679456C04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72197-8FB8-F2A3-8379-DFB027C0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E2165-FBA8-B545-BB33-8CBE8D35B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5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31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7C3D16-6EC9-CE89-77FC-FCAB2EB27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08" r="15508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D7F18C4-3671-F9CE-FA27-7E6DA1B2F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08" r="24009" b="1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E9687-4083-72A8-7CBE-DC7D167D69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36" r="583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3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890C4E0-8AED-61DE-19C4-0755A82537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10" r="28256" b="-3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4BBB0-1B8C-B411-A319-8F4704CCD6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179" r="9179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753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65BC7F89-857E-368A-E332-F8D3DA8C0B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22" r="17021" b="-3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ADECE6D-E414-BF1E-7E79-2DFAEF5429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61"/>
          <a:stretch/>
        </p:blipFill>
        <p:spPr>
          <a:xfrm>
            <a:off x="5999388" y="3736069"/>
            <a:ext cx="6090124" cy="1007072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BB7929C9-5A84-A9C7-D262-48F6A7BD2D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4660"/>
          <a:stretch/>
        </p:blipFill>
        <p:spPr>
          <a:xfrm>
            <a:off x="6265109" y="4431026"/>
            <a:ext cx="5824403" cy="785744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3D7BBA34-9665-CFF1-681D-F0D5A445A1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779" t="44021" r="15201" b="18054"/>
          <a:stretch/>
        </p:blipFill>
        <p:spPr>
          <a:xfrm>
            <a:off x="6122778" y="5553137"/>
            <a:ext cx="6159676" cy="100707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D76BD-79C4-71C2-62C0-F331F76186E0}"/>
              </a:ext>
            </a:extLst>
          </p:cNvPr>
          <p:cNvCxnSpPr>
            <a:cxnSpLocks/>
          </p:cNvCxnSpPr>
          <p:nvPr/>
        </p:nvCxnSpPr>
        <p:spPr>
          <a:xfrm>
            <a:off x="6635262" y="5225087"/>
            <a:ext cx="513470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54CA9E-B8F2-0527-AD7C-ED0001827872}"/>
              </a:ext>
            </a:extLst>
          </p:cNvPr>
          <p:cNvCxnSpPr>
            <a:cxnSpLocks/>
          </p:cNvCxnSpPr>
          <p:nvPr/>
        </p:nvCxnSpPr>
        <p:spPr>
          <a:xfrm>
            <a:off x="7819296" y="5413720"/>
            <a:ext cx="290146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9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C5F577-7638-F98B-1FBB-AB626BAD7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672" r="2672"/>
          <a:stretch/>
        </p:blipFill>
        <p:spPr bwMode="auto">
          <a:xfrm>
            <a:off x="21" y="-11723"/>
            <a:ext cx="12191979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A23D99-766C-5746-103F-E1C283B7520A}"/>
              </a:ext>
            </a:extLst>
          </p:cNvPr>
          <p:cNvSpPr/>
          <p:nvPr/>
        </p:nvSpPr>
        <p:spPr>
          <a:xfrm>
            <a:off x="914400" y="736175"/>
            <a:ext cx="9692640" cy="886753"/>
          </a:xfrm>
          <a:prstGeom prst="round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5CE260-B416-F11F-9FB8-DB1F0C5A1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" t="9838" r="3491" b="23052"/>
          <a:stretch/>
        </p:blipFill>
        <p:spPr>
          <a:xfrm>
            <a:off x="911351" y="602948"/>
            <a:ext cx="9692640" cy="11927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C6B67E-E711-E575-0C05-90343AF4182A}"/>
              </a:ext>
            </a:extLst>
          </p:cNvPr>
          <p:cNvSpPr/>
          <p:nvPr/>
        </p:nvSpPr>
        <p:spPr>
          <a:xfrm>
            <a:off x="492369" y="3094892"/>
            <a:ext cx="3962400" cy="2977662"/>
          </a:xfrm>
          <a:prstGeom prst="rect">
            <a:avLst/>
          </a:prstGeom>
          <a:solidFill>
            <a:srgbClr val="000000">
              <a:alpha val="40392"/>
            </a:srgbClr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Jesus said…, I am the way, </a:t>
            </a:r>
            <a:r>
              <a:rPr lang="en-US" sz="2800" u="sng" dirty="0"/>
              <a:t>the truth</a:t>
            </a:r>
            <a:r>
              <a:rPr lang="en-US" sz="2800" dirty="0"/>
              <a:t>, and the life. No one comes to the Father except through Me.</a:t>
            </a:r>
          </a:p>
          <a:p>
            <a:pPr algn="ctr"/>
            <a:r>
              <a:rPr lang="en-US" sz="2800" dirty="0"/>
              <a:t>John 14:6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F3C46D-676C-0447-4443-5EC0524C04FF}"/>
              </a:ext>
            </a:extLst>
          </p:cNvPr>
          <p:cNvSpPr/>
          <p:nvPr/>
        </p:nvSpPr>
        <p:spPr>
          <a:xfrm>
            <a:off x="7737231" y="3144163"/>
            <a:ext cx="3962400" cy="2977662"/>
          </a:xfrm>
          <a:prstGeom prst="rect">
            <a:avLst/>
          </a:prstGeom>
          <a:solidFill>
            <a:srgbClr val="000000">
              <a:alpha val="40392"/>
            </a:srgbClr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Sanctify</a:t>
            </a:r>
            <a:r>
              <a:rPr lang="en-US" sz="2800" baseline="30000" dirty="0"/>
              <a:t> </a:t>
            </a:r>
            <a:r>
              <a:rPr lang="en-US" sz="2800" dirty="0"/>
              <a:t>them by Your truth. </a:t>
            </a:r>
            <a:r>
              <a:rPr lang="en-US" sz="2800" u="sng" dirty="0"/>
              <a:t>Your word is truth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/>
              <a:t>John 17:17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C92825AE-A558-17DC-8BEF-70A491F1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62259" y="4679888"/>
            <a:ext cx="1112343" cy="15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45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E81B9B-B27F-998F-AF29-96667350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" b="6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EFE342-62CA-6141-D583-C671B6D85D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0" r="970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EB58A4-3386-9A85-6BD5-2AF0E1B60CEA}"/>
              </a:ext>
            </a:extLst>
          </p:cNvPr>
          <p:cNvCxnSpPr/>
          <p:nvPr/>
        </p:nvCxnSpPr>
        <p:spPr>
          <a:xfrm>
            <a:off x="3059723" y="6072554"/>
            <a:ext cx="1219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80B0C3-6560-BA9A-1D5B-D5A4686C7789}"/>
              </a:ext>
            </a:extLst>
          </p:cNvPr>
          <p:cNvCxnSpPr>
            <a:cxnSpLocks/>
          </p:cNvCxnSpPr>
          <p:nvPr/>
        </p:nvCxnSpPr>
        <p:spPr>
          <a:xfrm>
            <a:off x="3200401" y="6142893"/>
            <a:ext cx="96129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C8FE71-90AF-A9F9-D23B-5C94D333234D}"/>
              </a:ext>
            </a:extLst>
          </p:cNvPr>
          <p:cNvCxnSpPr>
            <a:cxnSpLocks/>
          </p:cNvCxnSpPr>
          <p:nvPr/>
        </p:nvCxnSpPr>
        <p:spPr>
          <a:xfrm>
            <a:off x="3376246" y="6210313"/>
            <a:ext cx="63304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5D97AD0-D9CE-8E0F-092A-F8BCEE68B760}"/>
              </a:ext>
            </a:extLst>
          </p:cNvPr>
          <p:cNvSpPr/>
          <p:nvPr/>
        </p:nvSpPr>
        <p:spPr>
          <a:xfrm>
            <a:off x="6195373" y="321732"/>
            <a:ext cx="5674897" cy="5979075"/>
          </a:xfrm>
          <a:prstGeom prst="rect">
            <a:avLst/>
          </a:prstGeom>
          <a:solidFill>
            <a:srgbClr val="F6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9C9927-1B7B-6D62-48BC-B0FA3DECBEE0}"/>
              </a:ext>
            </a:extLst>
          </p:cNvPr>
          <p:cNvSpPr txBox="1"/>
          <p:nvPr/>
        </p:nvSpPr>
        <p:spPr>
          <a:xfrm>
            <a:off x="6213694" y="508970"/>
            <a:ext cx="5674897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Jesus is the embodiment of Truth, Eph 4:21 ~ 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Truth is in Jesus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Jesus rules in the 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Kingdom of Truth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,” Jn 18:36-37.</a:t>
            </a:r>
          </a:p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the Truth of His Word sets us free, Jn 8:31-32 (from lies, bondage).</a:t>
            </a:r>
          </a:p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gospel is the revelation of His Truth, Ac 26:25; Gal 2:14; 1 Thess 2:13.</a:t>
            </a:r>
          </a:p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Truth of God is the gospel of our salvation, Eph 1:13</a:t>
            </a:r>
          </a:p>
          <a:p>
            <a:pPr>
              <a:spcAft>
                <a:spcPts val="9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Truth of God is that which provides us with hope, Col 1:5 ~ “</a:t>
            </a:r>
            <a:r>
              <a:rPr lang="en-US" sz="2400" i="1" dirty="0"/>
              <a:t>of which you heard before in the word of the truth of the gospel</a:t>
            </a:r>
            <a:r>
              <a:rPr lang="en-US" sz="2400" dirty="0"/>
              <a:t>…”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9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9433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E8902E-8254-D607-12E7-41EFFB457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r="1" b="760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4D7E9D-4FD5-9423-2838-4F3E85A83A08}"/>
              </a:ext>
            </a:extLst>
          </p:cNvPr>
          <p:cNvSpPr/>
          <p:nvPr/>
        </p:nvSpPr>
        <p:spPr>
          <a:xfrm>
            <a:off x="321732" y="4572000"/>
            <a:ext cx="7064121" cy="196426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7407FF0-AB6A-400B-8110-B2E2DB6A0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08" y="4430032"/>
            <a:ext cx="7772400" cy="1406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591D5E-5616-FFD5-21EF-6AF5487EDCC8}"/>
              </a:ext>
            </a:extLst>
          </p:cNvPr>
          <p:cNvSpPr txBox="1"/>
          <p:nvPr/>
        </p:nvSpPr>
        <p:spPr>
          <a:xfrm>
            <a:off x="7534655" y="321732"/>
            <a:ext cx="4335613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&amp; Must Know &amp; Understand the truth ~ Jn 8:32; 1 Tim 2:4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&amp; Must Continue in that truth ~  2 Tim 4:3-4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&amp; Must Declare the Truth ~ Eph 4:15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&amp; Must Expose all Untruth ~ Eph 5:11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&amp; We Must Not compromise the truth ~ 1 Thess 5:21-22; 2 Cor 6:14-16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940A4C-FC63-5A6C-14DF-27A1AEB71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933"/>
          <a:stretch/>
        </p:blipFill>
        <p:spPr>
          <a:xfrm>
            <a:off x="337353" y="5275081"/>
            <a:ext cx="7048500" cy="1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61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indoor, red, child&#10;&#10;Description automatically generated">
            <a:extLst>
              <a:ext uri="{FF2B5EF4-FFF2-40B4-BE49-F238E27FC236}">
                <a16:creationId xmlns:a16="http://schemas.microsoft.com/office/drawing/2014/main" id="{BB1D09CC-22BB-24F0-EDC7-73EA651F1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C2058EB-A2B5-3688-72FE-E9787ED30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6" t="18756" r="5552" b="31322"/>
          <a:stretch/>
        </p:blipFill>
        <p:spPr>
          <a:xfrm>
            <a:off x="83355" y="4353825"/>
            <a:ext cx="10204083" cy="139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3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05265DC-CF6B-4AE8-B3F3-2A7A1637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685A94CD-E9C3-CF4C-169D-4B7F58E1F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67" b="3512"/>
          <a:stretch/>
        </p:blipFill>
        <p:spPr>
          <a:xfrm>
            <a:off x="20" y="2"/>
            <a:ext cx="12191980" cy="3418853"/>
          </a:xfrm>
          <a:custGeom>
            <a:avLst/>
            <a:gdLst/>
            <a:ahLst/>
            <a:cxnLst/>
            <a:rect l="l" t="t" r="r" b="b"/>
            <a:pathLst>
              <a:path w="12192000" h="3418853">
                <a:moveTo>
                  <a:pt x="0" y="0"/>
                </a:moveTo>
                <a:lnTo>
                  <a:pt x="12192000" y="0"/>
                </a:lnTo>
                <a:lnTo>
                  <a:pt x="12192000" y="227978"/>
                </a:lnTo>
                <a:lnTo>
                  <a:pt x="12192000" y="2065168"/>
                </a:lnTo>
                <a:lnTo>
                  <a:pt x="12192000" y="3342653"/>
                </a:lnTo>
                <a:lnTo>
                  <a:pt x="9439275" y="3418853"/>
                </a:lnTo>
                <a:lnTo>
                  <a:pt x="5572127" y="3171203"/>
                </a:lnTo>
                <a:lnTo>
                  <a:pt x="0" y="3342653"/>
                </a:lnTo>
                <a:lnTo>
                  <a:pt x="0" y="2065168"/>
                </a:lnTo>
                <a:lnTo>
                  <a:pt x="0" y="227978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EA779C-87BF-454F-919D-A3DA98FD8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C2E702-9A3E-420B-81FC-693685CAF6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A40418-2F7D-4A2A-84C0-1A72B0307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CCD0159-DE35-B5D1-7E68-436BF7421DDB}"/>
              </a:ext>
            </a:extLst>
          </p:cNvPr>
          <p:cNvSpPr txBox="1"/>
          <p:nvPr/>
        </p:nvSpPr>
        <p:spPr>
          <a:xfrm>
            <a:off x="0" y="3716986"/>
            <a:ext cx="6096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Can Give Birth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Can Have Prostate Cancer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Little Boy Can become A Girl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Pedophiles now: </a:t>
            </a: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minor-attracted persons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term “Boys &amp; Girls” is Offensive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Colorblind is Racist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F80D6-318B-96B3-0C64-0BD62FAF7DA3}"/>
              </a:ext>
            </a:extLst>
          </p:cNvPr>
          <p:cNvSpPr txBox="1"/>
          <p:nvPr/>
        </p:nvSpPr>
        <p:spPr>
          <a:xfrm>
            <a:off x="6096000" y="3682266"/>
            <a:ext cx="6096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Equality is now discrimination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Should Use Women’s Restrooms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He / She Pronouns With Xe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Babies are Misgendered at Birth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Eighty-One Different Genders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as “Father” is Misogynist</a:t>
            </a:r>
          </a:p>
        </p:txBody>
      </p:sp>
    </p:spTree>
    <p:extLst>
      <p:ext uri="{BB962C8B-B14F-4D97-AF65-F5344CB8AC3E}">
        <p14:creationId xmlns:p14="http://schemas.microsoft.com/office/powerpoint/2010/main" val="17057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5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3" grpId="0" uiExpand="1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vertebrate, star, outdoor object, dark&#10;&#10;Description automatically generated">
            <a:extLst>
              <a:ext uri="{FF2B5EF4-FFF2-40B4-BE49-F238E27FC236}">
                <a16:creationId xmlns:a16="http://schemas.microsoft.com/office/drawing/2014/main" id="{E78B7D76-8B12-D946-64EC-811D7068C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31696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9E05645-8EFE-0641-A219-C4A07C39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2468881"/>
            <a:ext cx="1215887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5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C96FC3-126A-9562-278A-5A0EA316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58" r="22358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1" name="Picture 10" descr="A close up of a car's speedometer&#10;&#10;Description automatically generated with low confidence">
            <a:extLst>
              <a:ext uri="{FF2B5EF4-FFF2-40B4-BE49-F238E27FC236}">
                <a16:creationId xmlns:a16="http://schemas.microsoft.com/office/drawing/2014/main" id="{B495DEBB-780C-4A53-38CD-A18922B3B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5" r="4937" b="-4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8CB385-85D3-E39A-3268-CDD51E7E9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0199" b="10199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0B7554-B90F-11DE-047B-4ACEB6092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22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1205AA-0780-C258-A396-FA1E1D8827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263" b="1026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9B941DA-1229-04BC-A559-C1F9F14CC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740" y="4590368"/>
            <a:ext cx="7772400" cy="1220529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84ED03D-8E41-B864-6635-93E6F3793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357" y="5694097"/>
            <a:ext cx="7260216" cy="9404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58D7D2-6817-3F5C-6209-A286D6DF3943}"/>
              </a:ext>
            </a:extLst>
          </p:cNvPr>
          <p:cNvSpPr txBox="1"/>
          <p:nvPr/>
        </p:nvSpPr>
        <p:spPr>
          <a:xfrm>
            <a:off x="312736" y="3149749"/>
            <a:ext cx="3794760" cy="127727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Harry Blackmun (1972)</a:t>
            </a:r>
          </a:p>
          <a:p>
            <a:pPr algn="ctr">
              <a:spcAft>
                <a:spcPts val="600"/>
              </a:spcAft>
            </a:pPr>
            <a:r>
              <a:rPr lang="en-US" sz="2400" dirty="0"/>
              <a:t>14th Amendment legalized killing of infants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5F3DFB-0FC3-4CDE-79DD-AF880D56FF7A}"/>
              </a:ext>
            </a:extLst>
          </p:cNvPr>
          <p:cNvSpPr txBox="1"/>
          <p:nvPr/>
        </p:nvSpPr>
        <p:spPr>
          <a:xfrm>
            <a:off x="303980" y="6062076"/>
            <a:ext cx="3794760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Judge Ketanji Brown Jackson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C88BA3-AD66-A64F-4C87-90883D29CF51}"/>
              </a:ext>
            </a:extLst>
          </p:cNvPr>
          <p:cNvSpPr txBox="1"/>
          <p:nvPr/>
        </p:nvSpPr>
        <p:spPr>
          <a:xfrm>
            <a:off x="4190180" y="3986629"/>
            <a:ext cx="3807128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Riot Violence Unpunished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8F4444-03E7-AF18-96C6-2922FCDF1361}"/>
              </a:ext>
            </a:extLst>
          </p:cNvPr>
          <p:cNvSpPr txBox="1"/>
          <p:nvPr/>
        </p:nvSpPr>
        <p:spPr>
          <a:xfrm>
            <a:off x="8090690" y="3582381"/>
            <a:ext cx="3794760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“Justice” based upon groups instead of individuals</a:t>
            </a:r>
          </a:p>
        </p:txBody>
      </p:sp>
    </p:spTree>
    <p:extLst>
      <p:ext uri="{BB962C8B-B14F-4D97-AF65-F5344CB8AC3E}">
        <p14:creationId xmlns:p14="http://schemas.microsoft.com/office/powerpoint/2010/main" val="16994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BA9D5B-A309-A860-8769-949D82597C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11" r="24511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8EF67-3B44-A26D-1E86-83664AD3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25" b="10825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5" name="Content Placeholder 4" descr="A tall tower in a city&#10;&#10;Description automatically generated with low confidence">
            <a:extLst>
              <a:ext uri="{FF2B5EF4-FFF2-40B4-BE49-F238E27FC236}">
                <a16:creationId xmlns:a16="http://schemas.microsoft.com/office/drawing/2014/main" id="{C7DB68FF-6042-A578-DAD1-7AB7974C5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2437" r="-3" b="-2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E0EB7-1574-E9E0-1651-CCE4AF4189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08" r="5208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6CDCD9B-820E-EB23-C9D0-A638ABB2F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7" y="4469315"/>
            <a:ext cx="8115283" cy="13066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17321C-6E11-2FF3-86C7-F615428BBEF7}"/>
              </a:ext>
            </a:extLst>
          </p:cNvPr>
          <p:cNvCxnSpPr/>
          <p:nvPr/>
        </p:nvCxnSpPr>
        <p:spPr>
          <a:xfrm>
            <a:off x="502920" y="5501640"/>
            <a:ext cx="7056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0239791-8651-4071-6094-861BB7C2D4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57" y="5722290"/>
            <a:ext cx="8054377" cy="113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hospital room, room, blue&#10;&#10;Description automatically generated">
            <a:extLst>
              <a:ext uri="{FF2B5EF4-FFF2-40B4-BE49-F238E27FC236}">
                <a16:creationId xmlns:a16="http://schemas.microsoft.com/office/drawing/2014/main" id="{A456B422-DC91-596B-805C-0DA673D8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66" r="20469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device, gauge&#10;&#10;Description automatically generated">
            <a:extLst>
              <a:ext uri="{FF2B5EF4-FFF2-40B4-BE49-F238E27FC236}">
                <a16:creationId xmlns:a16="http://schemas.microsoft.com/office/drawing/2014/main" id="{5FC06DA5-F930-2EFC-B976-CB6410D3B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29" r="1" b="27692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7573467B-7CC9-4A25-0274-D8567823B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76" r="1" b="13708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C2AED-B16F-698E-DDBA-452D43D425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5" r="84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C8B0E0-0376-1EBD-8625-F03F8381E54F}"/>
              </a:ext>
            </a:extLst>
          </p:cNvPr>
          <p:cNvSpPr/>
          <p:nvPr/>
        </p:nvSpPr>
        <p:spPr>
          <a:xfrm>
            <a:off x="1234440" y="4236720"/>
            <a:ext cx="3718560" cy="1859280"/>
          </a:xfrm>
          <a:prstGeom prst="rect">
            <a:avLst/>
          </a:prstGeom>
          <a:solidFill>
            <a:srgbClr val="F3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8FE8311-C8C0-02D7-095B-D630E551B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60" y="3911032"/>
            <a:ext cx="6734768" cy="1061018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08EA01-ECE1-F3C1-EFAC-D75DCB12F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370" y="4958341"/>
            <a:ext cx="6452500" cy="102793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DA8E89-32CB-F6CD-5912-84EC0D4370E1}"/>
              </a:ext>
            </a:extLst>
          </p:cNvPr>
          <p:cNvCxnSpPr/>
          <p:nvPr/>
        </p:nvCxnSpPr>
        <p:spPr>
          <a:xfrm>
            <a:off x="811530" y="4784544"/>
            <a:ext cx="5715000" cy="0"/>
          </a:xfrm>
          <a:prstGeom prst="line">
            <a:avLst/>
          </a:prstGeom>
          <a:ln w="28575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CE7BB20A-B3C0-CAAD-91DB-70D0C9361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45" r="3" b="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picture containing grass, outdoor, road&#10;&#10;Description automatically generated">
            <a:extLst>
              <a:ext uri="{FF2B5EF4-FFF2-40B4-BE49-F238E27FC236}">
                <a16:creationId xmlns:a16="http://schemas.microsoft.com/office/drawing/2014/main" id="{292E6B7F-58FA-BAA0-F018-EED3A5D99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Picture 6" descr="A picture containing smoke, train, sky, steam&#10;&#10;Description automatically generated">
            <a:extLst>
              <a:ext uri="{FF2B5EF4-FFF2-40B4-BE49-F238E27FC236}">
                <a16:creationId xmlns:a16="http://schemas.microsoft.com/office/drawing/2014/main" id="{290F3C3C-D140-3817-8535-54C4A1BDB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0" r="-1" b="-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ky, outdoor, person, group&#10;&#10;Description automatically generated">
            <a:extLst>
              <a:ext uri="{FF2B5EF4-FFF2-40B4-BE49-F238E27FC236}">
                <a16:creationId xmlns:a16="http://schemas.microsoft.com/office/drawing/2014/main" id="{56CB090E-017B-21EC-C2EC-117E92A04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4" b="-3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16EE46-F122-6CA0-C6B3-7C3FB35D8A5A}"/>
              </a:ext>
            </a:extLst>
          </p:cNvPr>
          <p:cNvSpPr/>
          <p:nvPr/>
        </p:nvSpPr>
        <p:spPr>
          <a:xfrm>
            <a:off x="4708357" y="3509433"/>
            <a:ext cx="7092215" cy="2968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8FC3113-2990-3A14-8EC2-33DB908164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61"/>
          <a:stretch/>
        </p:blipFill>
        <p:spPr>
          <a:xfrm>
            <a:off x="4419600" y="3612028"/>
            <a:ext cx="7380972" cy="12205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5A9F0A-4CC6-3000-12DE-898A611DF0B5}"/>
              </a:ext>
            </a:extLst>
          </p:cNvPr>
          <p:cNvCxnSpPr/>
          <p:nvPr/>
        </p:nvCxnSpPr>
        <p:spPr>
          <a:xfrm>
            <a:off x="4922520" y="4800600"/>
            <a:ext cx="65227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3BA9EFE1-C8C5-E2BE-181B-90D655E0B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357" y="5151808"/>
            <a:ext cx="7092215" cy="12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person, indoor, wearing, purple&#10;&#10;Description automatically generated">
            <a:extLst>
              <a:ext uri="{FF2B5EF4-FFF2-40B4-BE49-F238E27FC236}">
                <a16:creationId xmlns:a16="http://schemas.microsoft.com/office/drawing/2014/main" id="{AA26665B-2FE7-A721-3FD6-E7CF80C19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54" r="3" b="14137"/>
          <a:stretch/>
        </p:blipFill>
        <p:spPr>
          <a:xfrm>
            <a:off x="307840" y="321733"/>
            <a:ext cx="3793472" cy="2010551"/>
          </a:xfrm>
          <a:prstGeom prst="rect">
            <a:avLst/>
          </a:prstGeom>
        </p:spPr>
      </p:pic>
      <p:pic>
        <p:nvPicPr>
          <p:cNvPr id="15" name="Picture 14" descr="A picture containing person, wedding, clothing, person&#10;&#10;Description automatically generated">
            <a:extLst>
              <a:ext uri="{FF2B5EF4-FFF2-40B4-BE49-F238E27FC236}">
                <a16:creationId xmlns:a16="http://schemas.microsoft.com/office/drawing/2014/main" id="{BA658C8A-9864-09E5-DCF7-50154397F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0685"/>
          <a:stretch/>
        </p:blipFill>
        <p:spPr>
          <a:xfrm>
            <a:off x="4194959" y="321735"/>
            <a:ext cx="3797570" cy="2010551"/>
          </a:xfrm>
          <a:prstGeom prst="rect">
            <a:avLst/>
          </a:prstGeom>
        </p:spPr>
      </p:pic>
      <p:pic>
        <p:nvPicPr>
          <p:cNvPr id="9" name="Picture 8" descr="A group of people holding a banner&#10;&#10;Description automatically generated with medium confidence">
            <a:extLst>
              <a:ext uri="{FF2B5EF4-FFF2-40B4-BE49-F238E27FC236}">
                <a16:creationId xmlns:a16="http://schemas.microsoft.com/office/drawing/2014/main" id="{EF3C46C5-1E6A-1089-FCED-824900D65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"/>
          <a:stretch/>
        </p:blipFill>
        <p:spPr>
          <a:xfrm>
            <a:off x="8086176" y="321734"/>
            <a:ext cx="3797984" cy="2010550"/>
          </a:xfrm>
          <a:prstGeom prst="rect">
            <a:avLst/>
          </a:prstGeom>
        </p:spPr>
      </p:pic>
      <p:pic>
        <p:nvPicPr>
          <p:cNvPr id="17" name="Picture 16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7668E537-B8C0-2332-E28C-EE12BBF6D0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18175"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34D1D-B6B7-98EC-3985-AB8589DBE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t="2828" b="2828"/>
          <a:stretch/>
        </p:blipFill>
        <p:spPr>
          <a:xfrm>
            <a:off x="4190180" y="2422095"/>
            <a:ext cx="379476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91DD3-3132-030E-5E1E-9313B0BF5B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245" b="6245"/>
          <a:stretch/>
        </p:blipFill>
        <p:spPr>
          <a:xfrm>
            <a:off x="8093394" y="2422097"/>
            <a:ext cx="3794760" cy="201055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054C9FD-42C0-A423-ABC5-B684749DE8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332"/>
          <a:stretch/>
        </p:blipFill>
        <p:spPr>
          <a:xfrm>
            <a:off x="8087458" y="4576350"/>
            <a:ext cx="3722911" cy="190145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26C550-1E2D-1E0E-9D38-EC7FAB569B38}"/>
              </a:ext>
            </a:extLst>
          </p:cNvPr>
          <p:cNvCxnSpPr/>
          <p:nvPr/>
        </p:nvCxnSpPr>
        <p:spPr>
          <a:xfrm>
            <a:off x="8039870" y="4432648"/>
            <a:ext cx="7218" cy="2100364"/>
          </a:xfrm>
          <a:prstGeom prst="line">
            <a:avLst/>
          </a:prstGeom>
          <a:ln w="1206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9613618-6C2E-D59E-4D71-C495944EB92D}"/>
              </a:ext>
            </a:extLst>
          </p:cNvPr>
          <p:cNvSpPr/>
          <p:nvPr/>
        </p:nvSpPr>
        <p:spPr>
          <a:xfrm>
            <a:off x="7992529" y="6533012"/>
            <a:ext cx="4031831" cy="2569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A06FA70-9F11-D89A-4C20-EDF8F5C0156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61"/>
          <a:stretch/>
        </p:blipFill>
        <p:spPr>
          <a:xfrm>
            <a:off x="307840" y="4576350"/>
            <a:ext cx="7380972" cy="1220529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DE68D478-05B4-688D-8AD9-8F47F992F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53" y="5651051"/>
            <a:ext cx="7772400" cy="9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313</Words>
  <Application>Microsoft Macintosh PowerPoint</Application>
  <PresentationFormat>Widescreen</PresentationFormat>
  <Paragraphs>38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18</cp:revision>
  <dcterms:created xsi:type="dcterms:W3CDTF">2023-02-06T20:09:32Z</dcterms:created>
  <dcterms:modified xsi:type="dcterms:W3CDTF">2023-06-11T12:26:15Z</dcterms:modified>
</cp:coreProperties>
</file>