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361" r:id="rId5"/>
    <p:sldId id="258" r:id="rId6"/>
    <p:sldId id="259" r:id="rId7"/>
    <p:sldId id="362" r:id="rId8"/>
    <p:sldId id="260" r:id="rId9"/>
    <p:sldId id="261" r:id="rId10"/>
    <p:sldId id="262" r:id="rId11"/>
    <p:sldId id="263" r:id="rId12"/>
    <p:sldId id="265" r:id="rId13"/>
    <p:sldId id="264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B7C8-A8ED-37B8-0A13-B7A31FD7D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3FDD0-4C1D-3822-8D18-9C7BCBFAF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1415F-797D-C7FD-854E-4B41A60AF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7AAF-68CD-4CC4-AD61-3DBE441259AF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D6078-10FF-64BE-B664-85E0E2F1D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0C02F-6650-8753-5A44-A4C47DA6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5D6F-AD78-498F-82DC-41F7C6A63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66DE5-ED6F-6CA4-C189-CBE59AA0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4F910-7E71-24DC-0D86-D2A4D2F3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61FC5-7FB5-DBCA-80D8-93F9E7D68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7AAF-68CD-4CC4-AD61-3DBE441259AF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52280-AB0B-5A0D-F3C9-F0E2E112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AC975-D9FD-0800-B826-5B40DC47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5D6F-AD78-498F-82DC-41F7C6A63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8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E18AFD-22D8-8C5D-5CE4-84708B3DCC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E69EA-4394-672C-52B8-D2FE564E9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DE518-B622-53F6-5239-98E4ADBA8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7AAF-68CD-4CC4-AD61-3DBE441259AF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F2228-751A-7272-FB02-2B14F12B6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2E39D-CA54-F50F-BE11-834DAEE3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5D6F-AD78-498F-82DC-41F7C6A63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89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49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30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89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10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54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24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89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5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C1552-03BC-E1AB-24AF-4A2567BF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60EE5-EB74-80D9-14F4-39E4B1925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AA2B1-0A78-4C1C-384B-49CE7F0A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7AAF-68CD-4CC4-AD61-3DBE441259AF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8C6C1-0274-349C-853F-A84BBDFD8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8F7B4-AED8-E126-807F-14EAFCCE5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5D6F-AD78-498F-82DC-41F7C6A63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22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7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27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1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18ADF-2C5C-0399-A32C-9C4BEFF63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A4A4C-756D-217C-A5C7-604450A1D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40CBF-B1DC-614C-44D8-6B7218D51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7AAF-68CD-4CC4-AD61-3DBE441259AF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D1266-A63C-5131-B901-E6769629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0A9A-7C20-99DD-8A5C-6A0500A22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5D6F-AD78-498F-82DC-41F7C6A63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1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43F13-E961-7E5A-95A5-9BD39AB2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80FA2-5599-4C20-E0D3-2826E3EDD4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7FB78-00F7-5424-25EB-33FA64C8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4D575-6C94-A23C-D09F-BAD0D4AAE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7AAF-68CD-4CC4-AD61-3DBE441259AF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9DA5E-A3F6-A4B2-F11A-FFDD0BA1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E31F6-5900-10E5-DB7F-98CF05518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5D6F-AD78-498F-82DC-41F7C6A63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4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59AC-D7BC-44E4-0091-AEB3DF552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D0369-7C8E-7E59-2E0F-58285C5CE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1027F-CD90-A495-D352-501607DBA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576B9-9253-F99B-8E9E-47828CEF4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1A694-081C-CAFE-1CC3-F3D17A7996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53FCC-EA3A-0879-F9C1-1016E87B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7AAF-68CD-4CC4-AD61-3DBE441259AF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8BF1D4-F7D4-D8B8-14FF-9784C325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A8F78-7343-3F3F-A7BE-E93337EEF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5D6F-AD78-498F-82DC-41F7C6A63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4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A4297-621A-3DCE-0B3B-FFF5BBB7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C9FA96-5C2B-1FA3-7E0F-49F2B6E81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7AAF-68CD-4CC4-AD61-3DBE441259AF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C60E5-12A0-6347-C6B1-30C5C77CC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AC312-1988-5C6D-DA30-3DE923B1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5D6F-AD78-498F-82DC-41F7C6A63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1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59480F-2C59-EFEB-ECB1-3D116EFF2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7AAF-68CD-4CC4-AD61-3DBE441259AF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1996A7-1F91-62A6-157B-33C1D6AD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CE11C-B6E3-FAD7-0189-8EE963CD9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5D6F-AD78-498F-82DC-41F7C6A63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08537-3D72-B315-968D-6557BB906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E2B3F-A701-A3A9-25AB-AD9C9B689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7FF97-DE14-0F51-9987-E27BDCA05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1D64A-CFA5-B328-8BE3-800767710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7AAF-68CD-4CC4-AD61-3DBE441259AF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7CE1D-B792-8CFE-2899-35E666C3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DE116-3930-B321-B37D-F9F1AA63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5D6F-AD78-498F-82DC-41F7C6A63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1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9502-E5DB-579E-F63F-E0608AB8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E79D74-E5D9-D7E8-99C4-D8531A39D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F2744-FB61-ADBC-2CA4-21590A474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D0A7E-BA07-CC7A-4A37-9A666678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7AAF-68CD-4CC4-AD61-3DBE441259AF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DF164-F983-9F1E-8780-4E4FD55F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5B86F-4A5F-0C7C-3F94-E800A986A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5D6F-AD78-498F-82DC-41F7C6A63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368AF1-B86A-B1A8-106F-8A39711A6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894A7-4E22-7142-E74B-6DEA2265B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D2B8F-9DE2-45A2-B413-FFB0ABEC3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D17AAF-68CD-4CC4-AD61-3DBE441259AF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0FD4E-6CD4-D67B-13E9-AB46B8CEF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380D7-90C2-CD63-CCB1-45379E542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265D6F-AD78-498F-82DC-41F7C6A63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9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F7BCC-458E-5A41-9B4F-04877E499AC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3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95467-3216-DF6E-F698-32D5401947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DC143-90B3-65FB-5819-2F861CD81E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88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73190"/>
            <a:ext cx="8229600" cy="171773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Failure in Rejecting Wisdom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Proverbs 1:24-33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9456" y="2532228"/>
            <a:ext cx="64423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text does not imply that God rejects men who come to a knowledge of the truth and repent, but those who have lost sight of reality by rejecting His word </a:t>
            </a:r>
          </a:p>
          <a:p>
            <a:pPr defTabSz="457200"/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269521"/>
            <a:ext cx="9144000" cy="42059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 Begin: The Fear of the Lord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1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24951"/>
            <a:ext cx="8229600" cy="369210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key to the promises of peace, protection, contentment, and happiness…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“The wise man will hear.” 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69521"/>
            <a:ext cx="9144000" cy="42059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 Begin: The Fear of the Lord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8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21433"/>
            <a:ext cx="8229600" cy="265693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Memorize and meditate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“My son, if sinners entice you do not consent.”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Proverbs 1:10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69521"/>
            <a:ext cx="9144000" cy="42059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 Begin: The Fear of the Lord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7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62255"/>
            <a:ext cx="8229600" cy="5462833"/>
          </a:xfrm>
        </p:spPr>
        <p:txBody>
          <a:bodyPr>
            <a:no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determines the difference between the foolish and the wise?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criminal activity today mirrors that mentioned in verse 14?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is the response of the wise to those who attempt to involve us in things that are wrong? 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Why will God not answer those in trouble in verses 28-30?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 light of the things God has revealed in this study, how will you respond in prayer to Him?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269521"/>
            <a:ext cx="9144000" cy="42059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 Begin: The Fear of the Lord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60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3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672" y="1657350"/>
            <a:ext cx="4249228" cy="522297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rgbClr val="E6D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86702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7196"/>
            <a:ext cx="9144000" cy="652698"/>
          </a:xfrm>
          <a:solidFill>
            <a:srgbClr val="E6DE74"/>
          </a:solidFill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5259" y="1101905"/>
            <a:ext cx="81524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Wisdom that Comes from God</a:t>
            </a:r>
          </a:p>
          <a:p>
            <a:pPr defTabSz="457200"/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proverbs?</a:t>
            </a:r>
          </a:p>
          <a:p>
            <a:pPr defTabSz="457200"/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Sayings or sentences of ethical wisdom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the proper application of knowledge that gives birth to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wisdom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521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509" y="1742536"/>
            <a:ext cx="7208982" cy="2261284"/>
          </a:xfrm>
        </p:spPr>
        <p:txBody>
          <a:bodyPr>
            <a:norm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 wise man does not think he knows everything!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(Proverbs 1:2-6)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0" y="227196"/>
            <a:ext cx="9144000" cy="652698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Foundational principle: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9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420" y="1516314"/>
            <a:ext cx="4247431" cy="148406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rgbClr val="E6D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 Begin: </a:t>
            </a:r>
            <a:br>
              <a:rPr lang="en-US" sz="3200" dirty="0">
                <a:solidFill>
                  <a:srgbClr val="E6DE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E6D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Fear Of The Lord</a:t>
            </a:r>
            <a:br>
              <a:rPr lang="en-US" sz="3200" dirty="0">
                <a:solidFill>
                  <a:srgbClr val="E6DE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E6D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Proverbs 1</a:t>
            </a:r>
          </a:p>
        </p:txBody>
      </p:sp>
    </p:spTree>
    <p:extLst>
      <p:ext uri="{BB962C8B-B14F-4D97-AF65-F5344CB8AC3E}">
        <p14:creationId xmlns:p14="http://schemas.microsoft.com/office/powerpoint/2010/main" val="190689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51623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“in one sense, is defined as the “instinctive emotion aroused by impending or seeming danger” (New Webster’s Dictionary).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“stand in awe” or respect.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definitions must be applied to the beginning of wisdom.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8001" y="89972"/>
            <a:ext cx="989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Lesson 1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269521"/>
            <a:ext cx="9144000" cy="42059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 Begin: The Fear of the Lord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5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45720"/>
            <a:ext cx="8229600" cy="314001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Godly Instruction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Sinful Enticement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Proverbs 1:7-9, 10-19, 20-23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69521"/>
            <a:ext cx="9144000" cy="42059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 Begin: The Fear of the Lord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9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55141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Wisdom cries out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...I will make known my words to you (vs. 20-23).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Sinners entice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...come with us, we shall fill our houses with precious possessions  (vs. 11-14).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269521"/>
            <a:ext cx="9144000" cy="42059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 Begin: The Fear of the Lord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0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385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Wingdings</vt:lpstr>
      <vt:lpstr>Office Theme</vt:lpstr>
      <vt:lpstr>1_Office Theme</vt:lpstr>
      <vt:lpstr>PowerPoint Presentation</vt:lpstr>
      <vt:lpstr>PowerPoint Presentation</vt:lpstr>
      <vt:lpstr>Introduction</vt:lpstr>
      <vt:lpstr>Introduction </vt:lpstr>
      <vt:lpstr>A wise man does not think he knows everything! (Proverbs 1:2-6) </vt:lpstr>
      <vt:lpstr>Where We Begin:  The Fear Of The Lord Proverbs 1</vt:lpstr>
      <vt:lpstr>PowerPoint Presentation</vt:lpstr>
      <vt:lpstr>Godly Instruction  vs.  Sinful Enticement  Proverbs 1:7-9, 10-19, 20-23  </vt:lpstr>
      <vt:lpstr>PowerPoint Presentation</vt:lpstr>
      <vt:lpstr>The Failure in Rejecting Wisdom  Proverbs 1:24-33  </vt:lpstr>
      <vt:lpstr>The key to the promises of peace, protection, contentment, and happiness…  “The wise man will hear.”   </vt:lpstr>
      <vt:lpstr>Memorize and meditate  “My son, if sinners entice you do not consent.”  Proverbs 1:10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Garrett</dc:creator>
  <cp:lastModifiedBy>Randy Garrett</cp:lastModifiedBy>
  <cp:revision>1</cp:revision>
  <dcterms:created xsi:type="dcterms:W3CDTF">2024-03-03T04:23:30Z</dcterms:created>
  <dcterms:modified xsi:type="dcterms:W3CDTF">2024-03-03T04:25:11Z</dcterms:modified>
</cp:coreProperties>
</file>