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1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23C6-4883-BC19-E5B2-469BAA439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90D23-E66C-2D15-3252-32F8EE288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2CC6-EF7B-BC46-97FE-7A3B7C34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EE72-6497-6CEA-098D-4972708D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880A-7DF7-3C70-0A72-F67436FA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C748-6B60-F077-4042-789EF9D8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C8476-2B1F-9BF1-4C8F-74B827B22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9F504-AA9B-352E-32CA-9D3A01C7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3FF3-430F-E197-997F-7770A673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1473-FBFB-D214-30EC-10433382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4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B1E03-D853-6CF5-3142-BC4FF61A3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7EB17-8973-A9B2-6455-B9DD4713C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F794-80BC-7045-9247-B79B117A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C94E-81AD-A4BB-B32A-E7D76C3E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0330-BDCE-FE4A-A274-21BDD95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E2D2-FB33-F990-10B9-4F00E236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454E-36D4-1D78-EC29-4D6CFE80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EE9D2-0B36-70A8-3BB1-1E9036B3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7546-4BF0-8F7A-0001-BB5F4D93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9143-485A-4944-096C-9954C96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6995-8EF5-EBC1-BF5F-73F100C8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CAF9-0C1C-4387-A002-E7102032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AD73-D0A3-2B61-1008-4D08A38E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A71E-0002-58E8-FB2C-7B763939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9F7E4-7E8B-B91F-CADB-DAB3B70F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BA77-18D9-F570-A20E-E03DB07F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CF194-8E83-A0D4-6C39-D2B0D2857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706A4-44E5-7CDD-2F9B-FDA5612CF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82E73-DB9C-A659-AEDE-0604698F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17347-8F2E-363F-12F0-E57F5233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DB651-250B-8224-45BA-DD2E2B7D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5A29-F590-0413-1145-8000CF0F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027E0-D92B-38D2-8F76-21613388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4EFA3-1730-A0D3-FE72-A5583D9BF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7C96F-614F-94A2-7337-C2C3ACEAF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69674-1745-4039-D1D8-3168320FF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2554E-A60E-52E1-D537-A4399142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6BEE8-DE28-01B7-BDD1-2A9932B5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03123-5F76-9C47-BDFE-0FFBA3C0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7396-FC3E-4068-6EB0-9E0AF0D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4B972-A891-8485-94A5-F972F0BE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703E1-65B2-A2B0-3D00-4899EC7B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AF631-0159-340C-0E9D-0D19E164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7FC1F-D497-D339-38ED-D6E01644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A9F49-DF20-34C9-39CD-CEE6C4C9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22FF3-FED9-6779-4DB4-16DB3FC1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B3EC-F5C1-EC4A-C0E6-7E06C3E8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C7B1-79CE-0FDE-D0BB-FC9CD603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CD8F3-6874-7187-44C7-20B11B4DF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B7EF9-EF6A-9675-59C3-008D3066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5BCB8-5E4E-44D3-AA8E-47EF129B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123B-FAD8-D76F-F1C3-20D5205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971-866A-BB25-EB83-6B78835A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05193-A6A9-EFC6-8982-B88B1173A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46738-643E-C4C9-89AA-CF5E081E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0C0EB-473C-F045-EE49-C397B603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FE621-5992-6A9C-A100-97FAAA54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D34A-8D0D-E6F0-82B5-E7CD1502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8CD49-ABB4-957E-20F0-DD4DD151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6D6B-400F-099F-6B08-96198A37B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5B66-3C56-6680-7B4E-8F4254E8A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B2FC0-7829-2F46-AFFE-CA48D8A4F70B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93F2-2BFF-1BD1-4228-4B404B086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AED0-700A-78AB-9AA1-7BFB4DDDB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3F0F-DD6A-1A9A-BB82-B2B91FF5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338F-27AF-ADDA-C322-384ADD3F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F3850-0180-E3A3-3635-CB52A63B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11FE4-90E4-E1CF-067A-628EFDD4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B78F-04F4-673F-A82D-B8BCBC0F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4" y="601249"/>
            <a:ext cx="5686816" cy="4647156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“Rejoice </a:t>
            </a:r>
            <a:r>
              <a:rPr lang="en-US" sz="3200" i="1" u="sng" dirty="0">
                <a:solidFill>
                  <a:schemeClr val="bg1"/>
                </a:solidFill>
              </a:rPr>
              <a:t>in the Lord </a:t>
            </a:r>
            <a:r>
              <a:rPr lang="en-US" sz="3200" i="1" dirty="0">
                <a:solidFill>
                  <a:schemeClr val="bg1"/>
                </a:solidFill>
              </a:rPr>
              <a:t>always. Again I will say, rejoice!”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Philippians 4:4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Christ I am afforded joy – </a:t>
            </a:r>
            <a:r>
              <a:rPr lang="en-US" sz="3200" dirty="0">
                <a:solidFill>
                  <a:srgbClr val="FFC000"/>
                </a:solidFill>
              </a:rPr>
              <a:t>Galatians 3:26-29; 4:19; 56; 6:15; 5:22-25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Fellowship with Christ is where I find joy – </a:t>
            </a:r>
            <a:r>
              <a:rPr lang="en-US" sz="3200" dirty="0">
                <a:solidFill>
                  <a:srgbClr val="FFC000"/>
                </a:solidFill>
              </a:rPr>
              <a:t>Philippians 2:5-13; John 15:9-11</a:t>
            </a:r>
          </a:p>
        </p:txBody>
      </p:sp>
    </p:spTree>
    <p:extLst>
      <p:ext uri="{BB962C8B-B14F-4D97-AF65-F5344CB8AC3E}">
        <p14:creationId xmlns:p14="http://schemas.microsoft.com/office/powerpoint/2010/main" val="188587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D286FC-5FC6-919A-4A9E-F44006FA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7E66-314D-8C8A-3BDB-8CA2DDCB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962" y="1202499"/>
            <a:ext cx="10371550" cy="4108537"/>
          </a:xfrm>
        </p:spPr>
        <p:txBody>
          <a:bodyPr>
            <a:normAutofit/>
          </a:bodyPr>
          <a:lstStyle/>
          <a:p>
            <a:pPr marL="285750" indent="-274638"/>
            <a:r>
              <a:rPr lang="en-US" sz="3200" i="1" dirty="0"/>
              <a:t>“I can do all things </a:t>
            </a:r>
            <a:r>
              <a:rPr lang="en-US" sz="3200" i="1" u="sng" dirty="0"/>
              <a:t>through Christ who strengthens me</a:t>
            </a:r>
            <a:r>
              <a:rPr lang="en-US" sz="3200" i="1" dirty="0"/>
              <a:t>.” </a:t>
            </a:r>
            <a:r>
              <a:rPr lang="en-US" sz="3200" dirty="0"/>
              <a:t>(</a:t>
            </a:r>
            <a:r>
              <a:rPr lang="en-US" sz="3200" dirty="0">
                <a:solidFill>
                  <a:schemeClr val="bg1"/>
                </a:solidFill>
              </a:rPr>
              <a:t>Philippians 4:13</a:t>
            </a:r>
            <a:r>
              <a:rPr lang="en-US" sz="3200" dirty="0"/>
              <a:t>)</a:t>
            </a:r>
          </a:p>
          <a:p>
            <a:pPr marL="285750" indent="-261938"/>
            <a:r>
              <a:rPr lang="en-US" sz="3200" dirty="0"/>
              <a:t>Joy is reached and sustained, not by our circumstances, and not by our strength, but by the power of Christ.</a:t>
            </a:r>
          </a:p>
          <a:p>
            <a:r>
              <a:rPr lang="en-US" sz="3200" dirty="0"/>
              <a:t>Knowing the power of Christ’s resurrection, and the fellowship of His sufferings is how I reach true joy – </a:t>
            </a:r>
            <a:r>
              <a:rPr lang="en-US" sz="3200" dirty="0">
                <a:solidFill>
                  <a:schemeClr val="bg1"/>
                </a:solidFill>
              </a:rPr>
              <a:t>Philippians 3</a:t>
            </a:r>
            <a:r>
              <a:rPr lang="en-US" sz="3200" dirty="0"/>
              <a:t> (</a:t>
            </a:r>
            <a:r>
              <a:rPr lang="en-US" sz="3200" dirty="0">
                <a:solidFill>
                  <a:schemeClr val="bg1"/>
                </a:solidFill>
              </a:rPr>
              <a:t>cf. Ephesians 1:19-20; 1 Peter 4:13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84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F3850-0180-E3A3-3635-CB52A63B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121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2024-03-09T16:11:25Z</dcterms:created>
  <dcterms:modified xsi:type="dcterms:W3CDTF">2024-03-09T16:35:59Z</dcterms:modified>
</cp:coreProperties>
</file>