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7" r:id="rId3"/>
    <p:sldId id="294" r:id="rId4"/>
    <p:sldId id="295" r:id="rId5"/>
    <p:sldId id="296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0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3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19" y="1630614"/>
            <a:ext cx="4790356" cy="13697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Light To Life By:                                                                    The Excellent Way Of Wisdom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8 &amp; 9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9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1365"/>
            <a:ext cx="8229600" cy="249338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Instruction is our Most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Valuable Commodity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8:1-21)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93763"/>
            <a:ext cx="8229600" cy="261143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God has Opened the Door: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Enter In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9:1-18)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3525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17637"/>
            <a:ext cx="8229600" cy="30876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“I love those who love me,                   and those who seek me               diligently will find me.”   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8:17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17563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4787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two things that inform us what the fear of the Lord is.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foolishness and wisdom have in common?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wisdom accomplish all the things it claims in this study?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Light To Life By:                                                                    The Excellent Way Of Wisdom Proverbs 8 &amp; 9</vt:lpstr>
      <vt:lpstr>Instruction is our Most  Valuable Commodity (Read Proverbs 8:1-21) </vt:lpstr>
      <vt:lpstr>God has Opened the Door: Enter In  (Read Proverbs 9:1-18)</vt:lpstr>
      <vt:lpstr>Meditate and Memorize:  “I love those who love me,                   and those who seek me               diligently will find me.”     Proverbs 8:17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2024-03-03T15:24:42Z</dcterms:created>
  <dcterms:modified xsi:type="dcterms:W3CDTF">2024-03-03T15:25:05Z</dcterms:modified>
</cp:coreProperties>
</file>