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68" r:id="rId3"/>
    <p:sldId id="299" r:id="rId4"/>
    <p:sldId id="300" r:id="rId5"/>
    <p:sldId id="301" r:id="rId6"/>
    <p:sldId id="302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8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1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8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4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1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5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6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4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19" y="1630614"/>
            <a:ext cx="5228506" cy="141738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Ensuring Success:                              Wisdom’s Way Of Doing Business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Proverbs 10 - 13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9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50912"/>
            <a:ext cx="8229600" cy="2973388"/>
          </a:xfrm>
        </p:spPr>
        <p:txBody>
          <a:bodyPr>
            <a:normAutofit/>
          </a:bodyPr>
          <a:lstStyle/>
          <a:p>
            <a:r>
              <a:rPr lang="en-US" b="1" dirty="0"/>
              <a:t>Dedicated Commitment with an </a:t>
            </a:r>
            <a:br>
              <a:rPr lang="en-US" dirty="0"/>
            </a:br>
            <a:r>
              <a:rPr lang="en-US" b="1" i="1" dirty="0"/>
              <a:t>Everlasting Foundation. </a:t>
            </a:r>
            <a:br>
              <a:rPr lang="en-US" b="1" i="1" dirty="0"/>
            </a:br>
            <a:r>
              <a:rPr lang="en-US" dirty="0"/>
              <a:t>(v. 25b) </a:t>
            </a:r>
            <a:br>
              <a:rPr lang="en-US" dirty="0"/>
            </a:br>
            <a:r>
              <a:rPr lang="en-US" dirty="0"/>
              <a:t>(Read Proverbs 10) </a:t>
            </a:r>
            <a:endParaRPr lang="en-US" dirty="0"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69963"/>
            <a:ext cx="8229600" cy="227806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Qualities Insuring Success: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Grace, Mercy, and Generosity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11)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69963"/>
            <a:ext cx="8229600" cy="21447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Diligence Is Man’s Precious Possession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12 [note v. 27b])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818" y="1028700"/>
            <a:ext cx="8229600" cy="2314575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Identifying and Obtaining True Wealth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13)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095375"/>
            <a:ext cx="8229600" cy="39243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“Anxiety in the heart of man causes depression, But a good word makes it glad.”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12:25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41389"/>
            <a:ext cx="8229600" cy="65881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9598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Examine and discuss the following passages concerning the importance of developing the ability and proper manner in which we communicate with others.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10:11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11:9,11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12:13, 17-22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is diligence your precious possession? (12:27)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result of diligently seeking righteousness?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Success: Wisdom’s Way Of Doing Business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Ensuring Success:                              Wisdom’s Way Of Doing Business Proverbs 10 - 13</vt:lpstr>
      <vt:lpstr>Dedicated Commitment with an  Everlasting Foundation.  (v. 25b)  (Read Proverbs 10) </vt:lpstr>
      <vt:lpstr>Qualities Insuring Success:  Grace, Mercy, and Generosity  (Read Proverbs 11)</vt:lpstr>
      <vt:lpstr>Diligence Is Man’s Precious Possession  (Read Proverbs 12 [note v. 27b]) </vt:lpstr>
      <vt:lpstr>Identifying and Obtaining True Wealth  (Read Proverbs 13) </vt:lpstr>
      <vt:lpstr>Meditate and Memorize:  “Anxiety in the heart of man causes depression, But a good word makes it glad.” Proverbs 12:25  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2024-03-03T15:30:07Z</dcterms:created>
  <dcterms:modified xsi:type="dcterms:W3CDTF">2024-03-03T15:30:31Z</dcterms:modified>
</cp:coreProperties>
</file>