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9" r:id="rId3"/>
    <p:sldId id="306" r:id="rId4"/>
    <p:sldId id="307" r:id="rId5"/>
    <p:sldId id="308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5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20" y="1630614"/>
            <a:ext cx="4533181" cy="146501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Introspection: 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The Wise Heart Knows Itself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10 - 13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7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02101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Open Mind Finds Wisdom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14:1-9)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364013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Volatility of the Conscience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 10-14)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72561"/>
            <a:ext cx="8229600" cy="232308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Walk of the Wise Looks Carefully Where He Steps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14:5-25)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89013"/>
            <a:ext cx="8229600" cy="27447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Oppression, Anger, and Envy -           A Reproach to Any People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14:26-35)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4425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“There is a way                                    that seems right to a man,                 But its end is the way of death.”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14:12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04875"/>
            <a:ext cx="8229600" cy="8461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3513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two elements are essential in gaining understanding? (Vs. 6b, 29)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how we identify being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filled with our own ways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opposed to being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satisfied from above.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and discuss                            Philippians 4:6-7, 11-13.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Introspection: The Wise Heart Knows Itself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Introspection:  The Wise Heart Knows Itself Proverbs 10 - 13</vt:lpstr>
      <vt:lpstr>An Open Mind Finds Wisdom  (Read Proverbs 14:1-9)</vt:lpstr>
      <vt:lpstr>The Volatility of the Conscience  (Read Proverbs 14: 10-14)</vt:lpstr>
      <vt:lpstr>The Walk of the Wise Looks Carefully Where He Steps  (Read Proverbs 14:5-25) </vt:lpstr>
      <vt:lpstr>Oppression, Anger, and Envy -           A Reproach to Any People  (Read Proverbs 14:26-35)  </vt:lpstr>
      <vt:lpstr>Meditate and Memorize:  “There is a way                                    that seems right to a man,                 But its end is the way of death.” Proverbs 14:12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2024-03-03T15:31:02Z</dcterms:created>
  <dcterms:modified xsi:type="dcterms:W3CDTF">2024-03-03T15:31:18Z</dcterms:modified>
</cp:coreProperties>
</file>